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56" r:id="rId3"/>
    <p:sldId id="261" r:id="rId4"/>
    <p:sldId id="268" r:id="rId5"/>
    <p:sldId id="269" r:id="rId6"/>
    <p:sldId id="270" r:id="rId7"/>
    <p:sldId id="271" r:id="rId8"/>
    <p:sldId id="278" r:id="rId9"/>
    <p:sldId id="279" r:id="rId10"/>
    <p:sldId id="260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orient="horz" pos="282">
          <p15:clr>
            <a:srgbClr val="A4A3A4"/>
          </p15:clr>
        </p15:guide>
        <p15:guide id="3" orient="horz" pos="2159">
          <p15:clr>
            <a:srgbClr val="A4A3A4"/>
          </p15:clr>
        </p15:guide>
        <p15:guide id="4" pos="5490">
          <p15:clr>
            <a:srgbClr val="A4A3A4"/>
          </p15:clr>
        </p15:guide>
        <p15:guide id="5" pos="2874">
          <p15:clr>
            <a:srgbClr val="A4A3A4"/>
          </p15:clr>
        </p15:guide>
        <p15:guide id="6" pos="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C"/>
    <a:srgbClr val="119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21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074" y="72"/>
      </p:cViewPr>
      <p:guideLst>
        <p:guide orient="horz" pos="4032"/>
        <p:guide orient="horz" pos="282"/>
        <p:guide orient="horz" pos="2159"/>
        <p:guide pos="5490"/>
        <p:guide pos="2874"/>
        <p:guide pos="2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3961189-FE69-435E-B876-80850A134FC8}">
      <dgm:prSet/>
      <dgm:spPr/>
      <dgm:t>
        <a:bodyPr/>
        <a:lstStyle/>
        <a:p>
          <a:pPr rtl="0"/>
          <a:r>
            <a:rPr lang="es-ES_tradnl" b="1" dirty="0" smtClean="0"/>
            <a:t>Cambio Constitucional de 1991</a:t>
          </a:r>
          <a:endParaRPr lang="es-CO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7BAF782D-7A44-4022-BFB0-75D1A9A986A8}">
      <dgm:prSet/>
      <dgm:spPr/>
      <dgm:t>
        <a:bodyPr/>
        <a:lstStyle/>
        <a:p>
          <a:pPr rtl="0"/>
          <a:r>
            <a:rPr lang="es-ES_tradnl" b="1" smtClean="0"/>
            <a:t>Congreso debe expedir </a:t>
          </a:r>
          <a:r>
            <a:rPr lang="es-CO" b="1" smtClean="0"/>
            <a:t>el estatuto general de contratación de la administración pública y en especial de la administración nacional</a:t>
          </a:r>
          <a:endParaRPr lang="es-CO"/>
        </a:p>
      </dgm:t>
    </dgm:pt>
    <dgm:pt modelId="{E750C6F7-6AD0-40BB-9239-E1DA6C8410AA}" type="parTrans" cxnId="{F0CEE4FA-2C2D-41FD-BD39-AC1C2D4C6CF0}">
      <dgm:prSet/>
      <dgm:spPr/>
      <dgm:t>
        <a:bodyPr/>
        <a:lstStyle/>
        <a:p>
          <a:endParaRPr lang="es-CO"/>
        </a:p>
      </dgm:t>
    </dgm:pt>
    <dgm:pt modelId="{CF758B17-F171-428C-8A8E-6B91C001BE1F}" type="sibTrans" cxnId="{F0CEE4FA-2C2D-41FD-BD39-AC1C2D4C6CF0}">
      <dgm:prSet/>
      <dgm:spPr/>
      <dgm:t>
        <a:bodyPr/>
        <a:lstStyle/>
        <a:p>
          <a:endParaRPr lang="es-CO"/>
        </a:p>
      </dgm:t>
    </dgm:pt>
    <dgm:pt modelId="{B1AF0ABD-8830-4CD8-9EF8-37ECB28139D4}">
      <dgm:prSet/>
      <dgm:spPr/>
      <dgm:t>
        <a:bodyPr/>
        <a:lstStyle/>
        <a:p>
          <a:pPr rtl="0"/>
          <a:r>
            <a:rPr lang="es-ES_tradnl" b="1" smtClean="0"/>
            <a:t>Congreso de 1993</a:t>
          </a:r>
          <a:endParaRPr lang="es-CO"/>
        </a:p>
      </dgm:t>
    </dgm:pt>
    <dgm:pt modelId="{852B30AB-5BDB-46E6-AE94-873C7A46152F}" type="parTrans" cxnId="{7F6F2E77-DCA5-4CE5-91E7-05169116ADB1}">
      <dgm:prSet/>
      <dgm:spPr/>
      <dgm:t>
        <a:bodyPr/>
        <a:lstStyle/>
        <a:p>
          <a:endParaRPr lang="es-CO"/>
        </a:p>
      </dgm:t>
    </dgm:pt>
    <dgm:pt modelId="{F6753D00-CE01-4A19-98DB-693AD56752FA}" type="sibTrans" cxnId="{7F6F2E77-DCA5-4CE5-91E7-05169116ADB1}">
      <dgm:prSet/>
      <dgm:spPr/>
      <dgm:t>
        <a:bodyPr/>
        <a:lstStyle/>
        <a:p>
          <a:endParaRPr lang="es-CO"/>
        </a:p>
      </dgm:t>
    </dgm:pt>
    <dgm:pt modelId="{0AA1C4CF-ABDA-45BF-9665-A5440E91E021}">
      <dgm:prSet/>
      <dgm:spPr/>
      <dgm:t>
        <a:bodyPr/>
        <a:lstStyle/>
        <a:p>
          <a:pPr rtl="0"/>
          <a:r>
            <a:rPr lang="es-ES_tradnl" b="1" smtClean="0"/>
            <a:t>Ley 80 de 1993 </a:t>
          </a:r>
          <a:r>
            <a:rPr lang="es-CO" b="1" smtClean="0"/>
            <a:t>por la cual se expide el Estatuto General de Contratación de la Administración Pública</a:t>
          </a:r>
          <a:endParaRPr lang="es-CO"/>
        </a:p>
      </dgm:t>
    </dgm:pt>
    <dgm:pt modelId="{3315D8BB-9402-42BB-B2F4-E117A1846F5E}" type="parTrans" cxnId="{2867849A-1FE6-4C21-A455-AAFDD57E37B5}">
      <dgm:prSet/>
      <dgm:spPr/>
      <dgm:t>
        <a:bodyPr/>
        <a:lstStyle/>
        <a:p>
          <a:endParaRPr lang="es-CO"/>
        </a:p>
      </dgm:t>
    </dgm:pt>
    <dgm:pt modelId="{8790A438-A319-4FDA-A3A8-CBA1448077CE}" type="sibTrans" cxnId="{2867849A-1FE6-4C21-A455-AAFDD57E37B5}">
      <dgm:prSet/>
      <dgm:spPr/>
      <dgm:t>
        <a:bodyPr/>
        <a:lstStyle/>
        <a:p>
          <a:endParaRPr lang="es-CO"/>
        </a:p>
      </dgm:t>
    </dgm:pt>
    <dgm:pt modelId="{25CE5659-EB63-4370-A4F3-A4445FEE0723}">
      <dgm:prSet/>
      <dgm:spPr/>
      <dgm:t>
        <a:bodyPr/>
        <a:lstStyle/>
        <a:p>
          <a:pPr rtl="0"/>
          <a:r>
            <a:rPr lang="es-CO" b="1" dirty="0" smtClean="0"/>
            <a:t>Ley de principios. </a:t>
          </a:r>
          <a:endParaRPr lang="es-CO" dirty="0"/>
        </a:p>
      </dgm:t>
    </dgm:pt>
    <dgm:pt modelId="{9C14955D-9359-4415-9829-2EE886B97572}" type="parTrans" cxnId="{DE20E57D-7241-486F-89E8-6CD0156A4E01}">
      <dgm:prSet/>
      <dgm:spPr/>
      <dgm:t>
        <a:bodyPr/>
        <a:lstStyle/>
        <a:p>
          <a:endParaRPr lang="es-CO"/>
        </a:p>
      </dgm:t>
    </dgm:pt>
    <dgm:pt modelId="{846C896B-69D0-4CBE-97FF-772F1169B013}" type="sibTrans" cxnId="{DE20E57D-7241-486F-89E8-6CD0156A4E01}">
      <dgm:prSet/>
      <dgm:spPr/>
      <dgm:t>
        <a:bodyPr/>
        <a:lstStyle/>
        <a:p>
          <a:endParaRPr lang="es-CO"/>
        </a:p>
      </dgm:t>
    </dgm:pt>
    <dgm:pt modelId="{EC5B4961-804E-4398-89B9-9A3CDEC85E52}">
      <dgm:prSet/>
      <dgm:spPr/>
      <dgm:t>
        <a:bodyPr/>
        <a:lstStyle/>
        <a:p>
          <a:pPr rtl="0"/>
          <a:r>
            <a:rPr lang="es-CO" b="1" dirty="0" smtClean="0"/>
            <a:t>Las reglas de la contratación en: Decretos – Documentos del Proceso de Contratación</a:t>
          </a:r>
          <a:endParaRPr lang="es-CO" dirty="0"/>
        </a:p>
      </dgm:t>
    </dgm:pt>
    <dgm:pt modelId="{A9347A32-1F9C-4225-AE8D-CD40E975D869}" type="parTrans" cxnId="{B717B3CB-A335-47BA-B104-F42872EB0C07}">
      <dgm:prSet/>
      <dgm:spPr/>
      <dgm:t>
        <a:bodyPr/>
        <a:lstStyle/>
        <a:p>
          <a:endParaRPr lang="es-CO"/>
        </a:p>
      </dgm:t>
    </dgm:pt>
    <dgm:pt modelId="{B99F329B-B24E-46BB-B654-B2E2C80B5895}" type="sibTrans" cxnId="{B717B3CB-A335-47BA-B104-F42872EB0C07}">
      <dgm:prSet/>
      <dgm:spPr/>
      <dgm:t>
        <a:bodyPr/>
        <a:lstStyle/>
        <a:p>
          <a:endParaRPr lang="es-CO"/>
        </a:p>
      </dgm:t>
    </dgm:pt>
    <dgm:pt modelId="{FB0BB115-895C-430A-A346-6D81B3074893}" type="pres">
      <dgm:prSet presAssocID="{1C0804DE-1AA7-40E6-91E2-42FCBFAAAC27}" presName="linearFlow" presStyleCnt="0">
        <dgm:presLayoutVars>
          <dgm:dir/>
          <dgm:animLvl val="lvl"/>
          <dgm:resizeHandles val="exact"/>
        </dgm:presLayoutVars>
      </dgm:prSet>
      <dgm:spPr/>
    </dgm:pt>
    <dgm:pt modelId="{F5D4B740-52CC-4BA9-829F-532FB3B9B5B8}" type="pres">
      <dgm:prSet presAssocID="{03961189-FE69-435E-B876-80850A134FC8}" presName="composite" presStyleCnt="0"/>
      <dgm:spPr/>
    </dgm:pt>
    <dgm:pt modelId="{DCA8DF0A-527C-42D2-91CE-AA6B5BA36A3F}" type="pres">
      <dgm:prSet presAssocID="{03961189-FE69-435E-B876-80850A134FC8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FD9988A9-4285-4E98-A120-3085E876FF33}" type="pres">
      <dgm:prSet presAssocID="{03961189-FE69-435E-B876-80850A134FC8}" presName="parSh" presStyleLbl="node1" presStyleIdx="0" presStyleCnt="2"/>
      <dgm:spPr/>
    </dgm:pt>
    <dgm:pt modelId="{B8C51F38-BD0C-4D0C-BE9C-2BF0CA7A3E23}" type="pres">
      <dgm:prSet presAssocID="{03961189-FE69-435E-B876-80850A134FC8}" presName="desTx" presStyleLbl="fgAcc1" presStyleIdx="0" presStyleCnt="2">
        <dgm:presLayoutVars>
          <dgm:bulletEnabled val="1"/>
        </dgm:presLayoutVars>
      </dgm:prSet>
      <dgm:spPr/>
    </dgm:pt>
    <dgm:pt modelId="{71F9FB90-2DAA-42B2-AEB0-3317FD4E36DC}" type="pres">
      <dgm:prSet presAssocID="{D0B97BB8-1503-4319-B140-E106C12B87CF}" presName="sibTrans" presStyleLbl="sibTrans2D1" presStyleIdx="0" presStyleCnt="1"/>
      <dgm:spPr/>
    </dgm:pt>
    <dgm:pt modelId="{67870D5F-1D1E-4203-A76D-F8E25A198C46}" type="pres">
      <dgm:prSet presAssocID="{D0B97BB8-1503-4319-B140-E106C12B87CF}" presName="connTx" presStyleLbl="sibTrans2D1" presStyleIdx="0" presStyleCnt="1"/>
      <dgm:spPr/>
    </dgm:pt>
    <dgm:pt modelId="{EFC0CB06-1D57-470D-B2F8-A19384982641}" type="pres">
      <dgm:prSet presAssocID="{B1AF0ABD-8830-4CD8-9EF8-37ECB28139D4}" presName="composite" presStyleCnt="0"/>
      <dgm:spPr/>
    </dgm:pt>
    <dgm:pt modelId="{FA4D5067-FD4C-432C-8688-9CE54481D74C}" type="pres">
      <dgm:prSet presAssocID="{B1AF0ABD-8830-4CD8-9EF8-37ECB28139D4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318A15FA-A81E-426D-8E47-69560E2B491C}" type="pres">
      <dgm:prSet presAssocID="{B1AF0ABD-8830-4CD8-9EF8-37ECB28139D4}" presName="parSh" presStyleLbl="node1" presStyleIdx="1" presStyleCnt="2"/>
      <dgm:spPr/>
    </dgm:pt>
    <dgm:pt modelId="{32A2587D-6F95-4D42-BA94-265D1FF0D2BC}" type="pres">
      <dgm:prSet presAssocID="{B1AF0ABD-8830-4CD8-9EF8-37ECB28139D4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81CE1E2-03DD-424B-8198-5BAE5AB7FE20}" type="presOf" srcId="{25CE5659-EB63-4370-A4F3-A4445FEE0723}" destId="{32A2587D-6F95-4D42-BA94-265D1FF0D2BC}" srcOrd="0" destOrd="1" presId="urn:microsoft.com/office/officeart/2005/8/layout/process3"/>
    <dgm:cxn modelId="{864109B3-F6FF-440E-9080-AD021DC87961}" type="presOf" srcId="{B1AF0ABD-8830-4CD8-9EF8-37ECB28139D4}" destId="{FA4D5067-FD4C-432C-8688-9CE54481D74C}" srcOrd="0" destOrd="0" presId="urn:microsoft.com/office/officeart/2005/8/layout/process3"/>
    <dgm:cxn modelId="{B717B3CB-A335-47BA-B104-F42872EB0C07}" srcId="{B1AF0ABD-8830-4CD8-9EF8-37ECB28139D4}" destId="{EC5B4961-804E-4398-89B9-9A3CDEC85E52}" srcOrd="2" destOrd="0" parTransId="{A9347A32-1F9C-4225-AE8D-CD40E975D869}" sibTransId="{B99F329B-B24E-46BB-B654-B2E2C80B5895}"/>
    <dgm:cxn modelId="{F5E7F2E4-A863-4576-AD98-F26FA8CAE3F2}" type="presOf" srcId="{B1AF0ABD-8830-4CD8-9EF8-37ECB28139D4}" destId="{318A15FA-A81E-426D-8E47-69560E2B491C}" srcOrd="1" destOrd="0" presId="urn:microsoft.com/office/officeart/2005/8/layout/process3"/>
    <dgm:cxn modelId="{ABB9767A-3601-41DB-A2A5-A10B617D1F23}" type="presOf" srcId="{7BAF782D-7A44-4022-BFB0-75D1A9A986A8}" destId="{B8C51F38-BD0C-4D0C-BE9C-2BF0CA7A3E23}" srcOrd="0" destOrd="0" presId="urn:microsoft.com/office/officeart/2005/8/layout/process3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F0CEE4FA-2C2D-41FD-BD39-AC1C2D4C6CF0}" srcId="{03961189-FE69-435E-B876-80850A134FC8}" destId="{7BAF782D-7A44-4022-BFB0-75D1A9A986A8}" srcOrd="0" destOrd="0" parTransId="{E750C6F7-6AD0-40BB-9239-E1DA6C8410AA}" sibTransId="{CF758B17-F171-428C-8A8E-6B91C001BE1F}"/>
    <dgm:cxn modelId="{7F6F2E77-DCA5-4CE5-91E7-05169116ADB1}" srcId="{1C0804DE-1AA7-40E6-91E2-42FCBFAAAC27}" destId="{B1AF0ABD-8830-4CD8-9EF8-37ECB28139D4}" srcOrd="1" destOrd="0" parTransId="{852B30AB-5BDB-46E6-AE94-873C7A46152F}" sibTransId="{F6753D00-CE01-4A19-98DB-693AD56752FA}"/>
    <dgm:cxn modelId="{DE20E57D-7241-486F-89E8-6CD0156A4E01}" srcId="{B1AF0ABD-8830-4CD8-9EF8-37ECB28139D4}" destId="{25CE5659-EB63-4370-A4F3-A4445FEE0723}" srcOrd="1" destOrd="0" parTransId="{9C14955D-9359-4415-9829-2EE886B97572}" sibTransId="{846C896B-69D0-4CBE-97FF-772F1169B013}"/>
    <dgm:cxn modelId="{1EEAAA81-1FA8-4852-9DA2-E46450F2CECD}" type="presOf" srcId="{1C0804DE-1AA7-40E6-91E2-42FCBFAAAC27}" destId="{FB0BB115-895C-430A-A346-6D81B3074893}" srcOrd="0" destOrd="0" presId="urn:microsoft.com/office/officeart/2005/8/layout/process3"/>
    <dgm:cxn modelId="{02638795-D56D-4A15-B64F-C247C006D70A}" type="presOf" srcId="{03961189-FE69-435E-B876-80850A134FC8}" destId="{DCA8DF0A-527C-42D2-91CE-AA6B5BA36A3F}" srcOrd="0" destOrd="0" presId="urn:microsoft.com/office/officeart/2005/8/layout/process3"/>
    <dgm:cxn modelId="{87A71215-DC63-49F2-958C-4D4617143D6B}" type="presOf" srcId="{D0B97BB8-1503-4319-B140-E106C12B87CF}" destId="{71F9FB90-2DAA-42B2-AEB0-3317FD4E36DC}" srcOrd="0" destOrd="0" presId="urn:microsoft.com/office/officeart/2005/8/layout/process3"/>
    <dgm:cxn modelId="{3838FBCD-A78E-4374-A576-DD1C19A758AA}" type="presOf" srcId="{D0B97BB8-1503-4319-B140-E106C12B87CF}" destId="{67870D5F-1D1E-4203-A76D-F8E25A198C46}" srcOrd="1" destOrd="0" presId="urn:microsoft.com/office/officeart/2005/8/layout/process3"/>
    <dgm:cxn modelId="{FD07501D-36F3-4753-9B87-9C70143C6DA3}" type="presOf" srcId="{03961189-FE69-435E-B876-80850A134FC8}" destId="{FD9988A9-4285-4E98-A120-3085E876FF33}" srcOrd="1" destOrd="0" presId="urn:microsoft.com/office/officeart/2005/8/layout/process3"/>
    <dgm:cxn modelId="{58217D60-72F9-4EC5-B16A-A42272C76263}" type="presOf" srcId="{0AA1C4CF-ABDA-45BF-9665-A5440E91E021}" destId="{32A2587D-6F95-4D42-BA94-265D1FF0D2BC}" srcOrd="0" destOrd="0" presId="urn:microsoft.com/office/officeart/2005/8/layout/process3"/>
    <dgm:cxn modelId="{2867849A-1FE6-4C21-A455-AAFDD57E37B5}" srcId="{B1AF0ABD-8830-4CD8-9EF8-37ECB28139D4}" destId="{0AA1C4CF-ABDA-45BF-9665-A5440E91E021}" srcOrd="0" destOrd="0" parTransId="{3315D8BB-9402-42BB-B2F4-E117A1846F5E}" sibTransId="{8790A438-A319-4FDA-A3A8-CBA1448077CE}"/>
    <dgm:cxn modelId="{CCD9977B-7760-4C92-A30B-4EEA3A8ED7DF}" type="presOf" srcId="{EC5B4961-804E-4398-89B9-9A3CDEC85E52}" destId="{32A2587D-6F95-4D42-BA94-265D1FF0D2BC}" srcOrd="0" destOrd="2" presId="urn:microsoft.com/office/officeart/2005/8/layout/process3"/>
    <dgm:cxn modelId="{5D78F1C5-B85E-4693-8719-6C59D3F0F20B}" type="presParOf" srcId="{FB0BB115-895C-430A-A346-6D81B3074893}" destId="{F5D4B740-52CC-4BA9-829F-532FB3B9B5B8}" srcOrd="0" destOrd="0" presId="urn:microsoft.com/office/officeart/2005/8/layout/process3"/>
    <dgm:cxn modelId="{B5E95641-74AE-4BC1-A3C0-FB473A52B33A}" type="presParOf" srcId="{F5D4B740-52CC-4BA9-829F-532FB3B9B5B8}" destId="{DCA8DF0A-527C-42D2-91CE-AA6B5BA36A3F}" srcOrd="0" destOrd="0" presId="urn:microsoft.com/office/officeart/2005/8/layout/process3"/>
    <dgm:cxn modelId="{8E68A56F-E18C-4674-A0EC-9F45D2C0D936}" type="presParOf" srcId="{F5D4B740-52CC-4BA9-829F-532FB3B9B5B8}" destId="{FD9988A9-4285-4E98-A120-3085E876FF33}" srcOrd="1" destOrd="0" presId="urn:microsoft.com/office/officeart/2005/8/layout/process3"/>
    <dgm:cxn modelId="{E11257F9-78A6-42C8-9F69-FBF86CB69CAD}" type="presParOf" srcId="{F5D4B740-52CC-4BA9-829F-532FB3B9B5B8}" destId="{B8C51F38-BD0C-4D0C-BE9C-2BF0CA7A3E23}" srcOrd="2" destOrd="0" presId="urn:microsoft.com/office/officeart/2005/8/layout/process3"/>
    <dgm:cxn modelId="{BC95064F-0805-4D80-BFED-79F06C4B2596}" type="presParOf" srcId="{FB0BB115-895C-430A-A346-6D81B3074893}" destId="{71F9FB90-2DAA-42B2-AEB0-3317FD4E36DC}" srcOrd="1" destOrd="0" presId="urn:microsoft.com/office/officeart/2005/8/layout/process3"/>
    <dgm:cxn modelId="{AAFD21AA-90BB-490B-BAB7-94AC9393C59A}" type="presParOf" srcId="{71F9FB90-2DAA-42B2-AEB0-3317FD4E36DC}" destId="{67870D5F-1D1E-4203-A76D-F8E25A198C46}" srcOrd="0" destOrd="0" presId="urn:microsoft.com/office/officeart/2005/8/layout/process3"/>
    <dgm:cxn modelId="{84B99056-47FD-47C3-8AD7-BF3F1F2ABF75}" type="presParOf" srcId="{FB0BB115-895C-430A-A346-6D81B3074893}" destId="{EFC0CB06-1D57-470D-B2F8-A19384982641}" srcOrd="2" destOrd="0" presId="urn:microsoft.com/office/officeart/2005/8/layout/process3"/>
    <dgm:cxn modelId="{DCAD619B-B67B-4149-9D7A-44F883CBB3F4}" type="presParOf" srcId="{EFC0CB06-1D57-470D-B2F8-A19384982641}" destId="{FA4D5067-FD4C-432C-8688-9CE54481D74C}" srcOrd="0" destOrd="0" presId="urn:microsoft.com/office/officeart/2005/8/layout/process3"/>
    <dgm:cxn modelId="{A6DC7537-C36C-4EF5-94F0-73CDA17D8D6A}" type="presParOf" srcId="{EFC0CB06-1D57-470D-B2F8-A19384982641}" destId="{318A15FA-A81E-426D-8E47-69560E2B491C}" srcOrd="1" destOrd="0" presId="urn:microsoft.com/office/officeart/2005/8/layout/process3"/>
    <dgm:cxn modelId="{FCDF6F9C-94BB-4587-83AF-E6825A90A52E}" type="presParOf" srcId="{EFC0CB06-1D57-470D-B2F8-A19384982641}" destId="{32A2587D-6F95-4D42-BA94-265D1FF0D2B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3961189-FE69-435E-B876-80850A134FC8}">
      <dgm:prSet/>
      <dgm:spPr/>
      <dgm:t>
        <a:bodyPr/>
        <a:lstStyle/>
        <a:p>
          <a:pPr rtl="0"/>
          <a:r>
            <a:rPr lang="es-ES_tradnl" b="1" dirty="0" smtClean="0"/>
            <a:t>Regímenes excepcionales</a:t>
          </a:r>
          <a:endParaRPr lang="es-CO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E451F142-62BF-4B76-9DA2-403EBDD89979}">
      <dgm:prSet/>
      <dgm:spPr/>
      <dgm:t>
        <a:bodyPr/>
        <a:lstStyle/>
        <a:p>
          <a:pPr rtl="0"/>
          <a:r>
            <a:rPr lang="es-ES_tradnl" b="1" dirty="0" smtClean="0"/>
            <a:t>Exceso de reglamentación</a:t>
          </a:r>
          <a:endParaRPr lang="es-CO" dirty="0"/>
        </a:p>
      </dgm:t>
    </dgm:pt>
    <dgm:pt modelId="{5A93A329-A46D-46D1-9A81-B8F60E0FCFB1}" type="parTrans" cxnId="{38AA0B82-1EB7-47F5-8099-481199D003B3}">
      <dgm:prSet/>
      <dgm:spPr/>
      <dgm:t>
        <a:bodyPr/>
        <a:lstStyle/>
        <a:p>
          <a:endParaRPr lang="es-CO"/>
        </a:p>
      </dgm:t>
    </dgm:pt>
    <dgm:pt modelId="{02E4D086-8168-415A-AFF9-163D0402D232}" type="sibTrans" cxnId="{38AA0B82-1EB7-47F5-8099-481199D003B3}">
      <dgm:prSet/>
      <dgm:spPr/>
      <dgm:t>
        <a:bodyPr/>
        <a:lstStyle/>
        <a:p>
          <a:endParaRPr lang="es-CO"/>
        </a:p>
      </dgm:t>
    </dgm:pt>
    <dgm:pt modelId="{B5849A69-E4D5-4C18-86DD-502E42F9564B}">
      <dgm:prSet/>
      <dgm:spPr/>
      <dgm:t>
        <a:bodyPr/>
        <a:lstStyle/>
        <a:p>
          <a:pPr rtl="0"/>
          <a:r>
            <a:rPr lang="es-ES_tradnl" b="1" dirty="0" smtClean="0"/>
            <a:t>Disparidad en Documentos del Proceso</a:t>
          </a:r>
          <a:endParaRPr lang="es-CO" dirty="0"/>
        </a:p>
      </dgm:t>
    </dgm:pt>
    <dgm:pt modelId="{2D6A0DA8-13D1-4544-AFE0-ABB9DA583710}" type="parTrans" cxnId="{7FDB5DCD-4DA6-4FF5-BD74-15BD886B2E7A}">
      <dgm:prSet/>
      <dgm:spPr/>
      <dgm:t>
        <a:bodyPr/>
        <a:lstStyle/>
        <a:p>
          <a:endParaRPr lang="es-CO"/>
        </a:p>
      </dgm:t>
    </dgm:pt>
    <dgm:pt modelId="{F4CE5104-013C-4D81-8245-0081BDE77D05}" type="sibTrans" cxnId="{7FDB5DCD-4DA6-4FF5-BD74-15BD886B2E7A}">
      <dgm:prSet/>
      <dgm:spPr/>
      <dgm:t>
        <a:bodyPr/>
        <a:lstStyle/>
        <a:p>
          <a:endParaRPr lang="es-CO"/>
        </a:p>
      </dgm:t>
    </dgm:pt>
    <dgm:pt modelId="{99A977CA-9DA1-4BD1-85E4-A8692AB5817C}">
      <dgm:prSet/>
      <dgm:spPr/>
      <dgm:t>
        <a:bodyPr/>
        <a:lstStyle/>
        <a:p>
          <a:pPr rtl="0"/>
          <a:r>
            <a:rPr lang="es-ES_tradnl" b="1" dirty="0" smtClean="0"/>
            <a:t>Reglas de interpretación jurisprudencial</a:t>
          </a:r>
          <a:endParaRPr lang="es-CO" dirty="0"/>
        </a:p>
      </dgm:t>
    </dgm:pt>
    <dgm:pt modelId="{F285D73C-132C-49B6-ABAD-38F6EBC4ADEB}" type="parTrans" cxnId="{0C755188-2940-406C-B1AE-DF7AD87F4E8E}">
      <dgm:prSet/>
      <dgm:spPr/>
      <dgm:t>
        <a:bodyPr/>
        <a:lstStyle/>
        <a:p>
          <a:endParaRPr lang="es-CO"/>
        </a:p>
      </dgm:t>
    </dgm:pt>
    <dgm:pt modelId="{63BD6489-75D9-4E59-A55D-BB9686773029}" type="sibTrans" cxnId="{0C755188-2940-406C-B1AE-DF7AD87F4E8E}">
      <dgm:prSet/>
      <dgm:spPr/>
      <dgm:t>
        <a:bodyPr/>
        <a:lstStyle/>
        <a:p>
          <a:endParaRPr lang="es-CO"/>
        </a:p>
      </dgm:t>
    </dgm:pt>
    <dgm:pt modelId="{862F8F0A-FFFE-45AA-A0AC-2CA5A159F4ED}">
      <dgm:prSet/>
      <dgm:spPr/>
      <dgm:t>
        <a:bodyPr/>
        <a:lstStyle/>
        <a:p>
          <a:pPr rtl="0"/>
          <a:r>
            <a:rPr lang="es-ES_tradnl" b="1" dirty="0" smtClean="0"/>
            <a:t>Doctrina derivada del control</a:t>
          </a:r>
          <a:endParaRPr lang="es-CO" dirty="0"/>
        </a:p>
      </dgm:t>
    </dgm:pt>
    <dgm:pt modelId="{CCF8BA6D-721A-4560-B3A0-AC1482E9F130}" type="parTrans" cxnId="{34693C04-53E2-4FDC-9661-16B99CCC1B24}">
      <dgm:prSet/>
      <dgm:spPr/>
      <dgm:t>
        <a:bodyPr/>
        <a:lstStyle/>
        <a:p>
          <a:endParaRPr lang="es-CO"/>
        </a:p>
      </dgm:t>
    </dgm:pt>
    <dgm:pt modelId="{0511B0BF-3674-4F32-ACDC-84CD57FEF8F4}" type="sibTrans" cxnId="{34693C04-53E2-4FDC-9661-16B99CCC1B24}">
      <dgm:prSet/>
      <dgm:spPr/>
      <dgm:t>
        <a:bodyPr/>
        <a:lstStyle/>
        <a:p>
          <a:endParaRPr lang="es-CO"/>
        </a:p>
      </dgm:t>
    </dgm:pt>
    <dgm:pt modelId="{B13BE558-1DED-4070-B3FD-753776D3FDF2}">
      <dgm:prSet/>
      <dgm:spPr/>
      <dgm:t>
        <a:bodyPr/>
        <a:lstStyle/>
        <a:p>
          <a:pPr rtl="0"/>
          <a:r>
            <a:rPr lang="es-ES_tradnl" b="1" dirty="0" smtClean="0"/>
            <a:t>Doctrina </a:t>
          </a:r>
          <a:r>
            <a:rPr lang="es-ES_tradnl" b="1" smtClean="0"/>
            <a:t>en general</a:t>
          </a:r>
          <a:endParaRPr lang="es-CO" dirty="0"/>
        </a:p>
      </dgm:t>
    </dgm:pt>
    <dgm:pt modelId="{1D24B0DB-28A5-44A7-9334-1C376E2409F6}" type="parTrans" cxnId="{18DB3A05-5679-4B41-8814-5CC9DE3607A8}">
      <dgm:prSet/>
      <dgm:spPr/>
      <dgm:t>
        <a:bodyPr/>
        <a:lstStyle/>
        <a:p>
          <a:endParaRPr lang="es-CO"/>
        </a:p>
      </dgm:t>
    </dgm:pt>
    <dgm:pt modelId="{C7B0B16A-A39B-4F48-837E-6EA609779776}" type="sibTrans" cxnId="{18DB3A05-5679-4B41-8814-5CC9DE3607A8}">
      <dgm:prSet/>
      <dgm:spPr/>
      <dgm:t>
        <a:bodyPr/>
        <a:lstStyle/>
        <a:p>
          <a:endParaRPr lang="es-CO"/>
        </a:p>
      </dgm:t>
    </dgm:pt>
    <dgm:pt modelId="{C601D27D-B8F7-4342-ABDE-AC49914BD65C}" type="pres">
      <dgm:prSet presAssocID="{1C0804DE-1AA7-40E6-91E2-42FCBFAAAC27}" presName="diagram" presStyleCnt="0">
        <dgm:presLayoutVars>
          <dgm:dir/>
          <dgm:resizeHandles val="exact"/>
        </dgm:presLayoutVars>
      </dgm:prSet>
      <dgm:spPr/>
    </dgm:pt>
    <dgm:pt modelId="{73E4E144-C501-4EDD-8C60-D896B335B908}" type="pres">
      <dgm:prSet presAssocID="{03961189-FE69-435E-B876-80850A134FC8}" presName="node" presStyleLbl="node1" presStyleIdx="0" presStyleCnt="6">
        <dgm:presLayoutVars>
          <dgm:bulletEnabled val="1"/>
        </dgm:presLayoutVars>
      </dgm:prSet>
      <dgm:spPr/>
    </dgm:pt>
    <dgm:pt modelId="{3C26E35D-0256-4B9F-9694-17B321A390DA}" type="pres">
      <dgm:prSet presAssocID="{D0B97BB8-1503-4319-B140-E106C12B87CF}" presName="sibTrans" presStyleCnt="0"/>
      <dgm:spPr/>
    </dgm:pt>
    <dgm:pt modelId="{A1492B94-4296-4A8E-B08D-E1DFE9BBD631}" type="pres">
      <dgm:prSet presAssocID="{E451F142-62BF-4B76-9DA2-403EBDD89979}" presName="node" presStyleLbl="node1" presStyleIdx="1" presStyleCnt="6">
        <dgm:presLayoutVars>
          <dgm:bulletEnabled val="1"/>
        </dgm:presLayoutVars>
      </dgm:prSet>
      <dgm:spPr/>
    </dgm:pt>
    <dgm:pt modelId="{D2375C5A-ADF7-4693-AD6C-BBED20614837}" type="pres">
      <dgm:prSet presAssocID="{02E4D086-8168-415A-AFF9-163D0402D232}" presName="sibTrans" presStyleCnt="0"/>
      <dgm:spPr/>
    </dgm:pt>
    <dgm:pt modelId="{A984201D-585A-4EF0-840F-5D38753D0134}" type="pres">
      <dgm:prSet presAssocID="{B5849A69-E4D5-4C18-86DD-502E42F9564B}" presName="node" presStyleLbl="node1" presStyleIdx="2" presStyleCnt="6">
        <dgm:presLayoutVars>
          <dgm:bulletEnabled val="1"/>
        </dgm:presLayoutVars>
      </dgm:prSet>
      <dgm:spPr/>
    </dgm:pt>
    <dgm:pt modelId="{29DBDBEC-1358-471C-B80D-1FB031C15B00}" type="pres">
      <dgm:prSet presAssocID="{F4CE5104-013C-4D81-8245-0081BDE77D05}" presName="sibTrans" presStyleCnt="0"/>
      <dgm:spPr/>
    </dgm:pt>
    <dgm:pt modelId="{BDE68E73-F68C-4525-BB29-915FC3792021}" type="pres">
      <dgm:prSet presAssocID="{99A977CA-9DA1-4BD1-85E4-A8692AB5817C}" presName="node" presStyleLbl="node1" presStyleIdx="3" presStyleCnt="6">
        <dgm:presLayoutVars>
          <dgm:bulletEnabled val="1"/>
        </dgm:presLayoutVars>
      </dgm:prSet>
      <dgm:spPr/>
    </dgm:pt>
    <dgm:pt modelId="{E6685711-2F50-46E6-B077-DFFB8AEB20BA}" type="pres">
      <dgm:prSet presAssocID="{63BD6489-75D9-4E59-A55D-BB9686773029}" presName="sibTrans" presStyleCnt="0"/>
      <dgm:spPr/>
    </dgm:pt>
    <dgm:pt modelId="{AFD862D8-6A44-4B14-B1F5-9B3E6207B684}" type="pres">
      <dgm:prSet presAssocID="{862F8F0A-FFFE-45AA-A0AC-2CA5A159F4ED}" presName="node" presStyleLbl="node1" presStyleIdx="4" presStyleCnt="6">
        <dgm:presLayoutVars>
          <dgm:bulletEnabled val="1"/>
        </dgm:presLayoutVars>
      </dgm:prSet>
      <dgm:spPr/>
    </dgm:pt>
    <dgm:pt modelId="{D6DA320F-3A92-44FA-9A2F-8E472758F7DF}" type="pres">
      <dgm:prSet presAssocID="{0511B0BF-3674-4F32-ACDC-84CD57FEF8F4}" presName="sibTrans" presStyleCnt="0"/>
      <dgm:spPr/>
    </dgm:pt>
    <dgm:pt modelId="{D49E429D-1C74-4CDD-A7AD-B0F0055DB70E}" type="pres">
      <dgm:prSet presAssocID="{B13BE558-1DED-4070-B3FD-753776D3FDF2}" presName="node" presStyleLbl="node1" presStyleIdx="5" presStyleCnt="6">
        <dgm:presLayoutVars>
          <dgm:bulletEnabled val="1"/>
        </dgm:presLayoutVars>
      </dgm:prSet>
      <dgm:spPr/>
    </dgm:pt>
  </dgm:ptLst>
  <dgm:cxnLst>
    <dgm:cxn modelId="{F8E0E08A-AB54-449D-B9BB-6543C1991ED6}" type="presOf" srcId="{03961189-FE69-435E-B876-80850A134FC8}" destId="{73E4E144-C501-4EDD-8C60-D896B335B908}" srcOrd="0" destOrd="0" presId="urn:microsoft.com/office/officeart/2005/8/layout/default"/>
    <dgm:cxn modelId="{38AA0B82-1EB7-47F5-8099-481199D003B3}" srcId="{1C0804DE-1AA7-40E6-91E2-42FCBFAAAC27}" destId="{E451F142-62BF-4B76-9DA2-403EBDD89979}" srcOrd="1" destOrd="0" parTransId="{5A93A329-A46D-46D1-9A81-B8F60E0FCFB1}" sibTransId="{02E4D086-8168-415A-AFF9-163D0402D232}"/>
    <dgm:cxn modelId="{18DB3A05-5679-4B41-8814-5CC9DE3607A8}" srcId="{1C0804DE-1AA7-40E6-91E2-42FCBFAAAC27}" destId="{B13BE558-1DED-4070-B3FD-753776D3FDF2}" srcOrd="5" destOrd="0" parTransId="{1D24B0DB-28A5-44A7-9334-1C376E2409F6}" sibTransId="{C7B0B16A-A39B-4F48-837E-6EA609779776}"/>
    <dgm:cxn modelId="{E2899422-A48A-4AFF-BF24-F59698F57918}" type="presOf" srcId="{E451F142-62BF-4B76-9DA2-403EBDD89979}" destId="{A1492B94-4296-4A8E-B08D-E1DFE9BBD631}" srcOrd="0" destOrd="0" presId="urn:microsoft.com/office/officeart/2005/8/layout/default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3CA5CDAE-B634-42C7-BECD-B156280682CA}" type="presOf" srcId="{B5849A69-E4D5-4C18-86DD-502E42F9564B}" destId="{A984201D-585A-4EF0-840F-5D38753D0134}" srcOrd="0" destOrd="0" presId="urn:microsoft.com/office/officeart/2005/8/layout/default"/>
    <dgm:cxn modelId="{8B5DB2AD-5E27-4E40-B3F3-C1D04942262F}" type="presOf" srcId="{862F8F0A-FFFE-45AA-A0AC-2CA5A159F4ED}" destId="{AFD862D8-6A44-4B14-B1F5-9B3E6207B684}" srcOrd="0" destOrd="0" presId="urn:microsoft.com/office/officeart/2005/8/layout/default"/>
    <dgm:cxn modelId="{B47DB166-AF2E-4A63-9807-B72FB9F4660A}" type="presOf" srcId="{99A977CA-9DA1-4BD1-85E4-A8692AB5817C}" destId="{BDE68E73-F68C-4525-BB29-915FC3792021}" srcOrd="0" destOrd="0" presId="urn:microsoft.com/office/officeart/2005/8/layout/default"/>
    <dgm:cxn modelId="{FDFF8F87-FF98-4021-ABB5-AB407D814D9A}" type="presOf" srcId="{1C0804DE-1AA7-40E6-91E2-42FCBFAAAC27}" destId="{C601D27D-B8F7-4342-ABDE-AC49914BD65C}" srcOrd="0" destOrd="0" presId="urn:microsoft.com/office/officeart/2005/8/layout/default"/>
    <dgm:cxn modelId="{7FDB5DCD-4DA6-4FF5-BD74-15BD886B2E7A}" srcId="{1C0804DE-1AA7-40E6-91E2-42FCBFAAAC27}" destId="{B5849A69-E4D5-4C18-86DD-502E42F9564B}" srcOrd="2" destOrd="0" parTransId="{2D6A0DA8-13D1-4544-AFE0-ABB9DA583710}" sibTransId="{F4CE5104-013C-4D81-8245-0081BDE77D05}"/>
    <dgm:cxn modelId="{ED8D16E4-EF8C-4436-BBE6-F47B5F63C41F}" type="presOf" srcId="{B13BE558-1DED-4070-B3FD-753776D3FDF2}" destId="{D49E429D-1C74-4CDD-A7AD-B0F0055DB70E}" srcOrd="0" destOrd="0" presId="urn:microsoft.com/office/officeart/2005/8/layout/default"/>
    <dgm:cxn modelId="{0C755188-2940-406C-B1AE-DF7AD87F4E8E}" srcId="{1C0804DE-1AA7-40E6-91E2-42FCBFAAAC27}" destId="{99A977CA-9DA1-4BD1-85E4-A8692AB5817C}" srcOrd="3" destOrd="0" parTransId="{F285D73C-132C-49B6-ABAD-38F6EBC4ADEB}" sibTransId="{63BD6489-75D9-4E59-A55D-BB9686773029}"/>
    <dgm:cxn modelId="{34693C04-53E2-4FDC-9661-16B99CCC1B24}" srcId="{1C0804DE-1AA7-40E6-91E2-42FCBFAAAC27}" destId="{862F8F0A-FFFE-45AA-A0AC-2CA5A159F4ED}" srcOrd="4" destOrd="0" parTransId="{CCF8BA6D-721A-4560-B3A0-AC1482E9F130}" sibTransId="{0511B0BF-3674-4F32-ACDC-84CD57FEF8F4}"/>
    <dgm:cxn modelId="{03770C08-0496-4C63-B1D0-E1F9A8347DC5}" type="presParOf" srcId="{C601D27D-B8F7-4342-ABDE-AC49914BD65C}" destId="{73E4E144-C501-4EDD-8C60-D896B335B908}" srcOrd="0" destOrd="0" presId="urn:microsoft.com/office/officeart/2005/8/layout/default"/>
    <dgm:cxn modelId="{3D01B5CA-77CB-438C-963F-1FB57442787D}" type="presParOf" srcId="{C601D27D-B8F7-4342-ABDE-AC49914BD65C}" destId="{3C26E35D-0256-4B9F-9694-17B321A390DA}" srcOrd="1" destOrd="0" presId="urn:microsoft.com/office/officeart/2005/8/layout/default"/>
    <dgm:cxn modelId="{0292BAE6-B9C1-4329-8B55-E67D4BDABD3B}" type="presParOf" srcId="{C601D27D-B8F7-4342-ABDE-AC49914BD65C}" destId="{A1492B94-4296-4A8E-B08D-E1DFE9BBD631}" srcOrd="2" destOrd="0" presId="urn:microsoft.com/office/officeart/2005/8/layout/default"/>
    <dgm:cxn modelId="{D3D3939D-2994-4760-8E51-11C06AF24BDE}" type="presParOf" srcId="{C601D27D-B8F7-4342-ABDE-AC49914BD65C}" destId="{D2375C5A-ADF7-4693-AD6C-BBED20614837}" srcOrd="3" destOrd="0" presId="urn:microsoft.com/office/officeart/2005/8/layout/default"/>
    <dgm:cxn modelId="{8855C4F7-80D5-4031-9FC1-F0D27FE7F651}" type="presParOf" srcId="{C601D27D-B8F7-4342-ABDE-AC49914BD65C}" destId="{A984201D-585A-4EF0-840F-5D38753D0134}" srcOrd="4" destOrd="0" presId="urn:microsoft.com/office/officeart/2005/8/layout/default"/>
    <dgm:cxn modelId="{1A9C5788-6A2C-4F5E-9910-8D118642C2F0}" type="presParOf" srcId="{C601D27D-B8F7-4342-ABDE-AC49914BD65C}" destId="{29DBDBEC-1358-471C-B80D-1FB031C15B00}" srcOrd="5" destOrd="0" presId="urn:microsoft.com/office/officeart/2005/8/layout/default"/>
    <dgm:cxn modelId="{BDA4C95E-47E8-4AC4-981C-3E34E16D14FE}" type="presParOf" srcId="{C601D27D-B8F7-4342-ABDE-AC49914BD65C}" destId="{BDE68E73-F68C-4525-BB29-915FC3792021}" srcOrd="6" destOrd="0" presId="urn:microsoft.com/office/officeart/2005/8/layout/default"/>
    <dgm:cxn modelId="{BF6023DF-8F16-43CB-B5D6-1DFFF91C2225}" type="presParOf" srcId="{C601D27D-B8F7-4342-ABDE-AC49914BD65C}" destId="{E6685711-2F50-46E6-B077-DFFB8AEB20BA}" srcOrd="7" destOrd="0" presId="urn:microsoft.com/office/officeart/2005/8/layout/default"/>
    <dgm:cxn modelId="{AD824170-8F14-4A23-9248-3547731EDB8B}" type="presParOf" srcId="{C601D27D-B8F7-4342-ABDE-AC49914BD65C}" destId="{AFD862D8-6A44-4B14-B1F5-9B3E6207B684}" srcOrd="8" destOrd="0" presId="urn:microsoft.com/office/officeart/2005/8/layout/default"/>
    <dgm:cxn modelId="{70596224-9DF9-4517-91F8-C710A42368BA}" type="presParOf" srcId="{C601D27D-B8F7-4342-ABDE-AC49914BD65C}" destId="{D6DA320F-3A92-44FA-9A2F-8E472758F7DF}" srcOrd="9" destOrd="0" presId="urn:microsoft.com/office/officeart/2005/8/layout/default"/>
    <dgm:cxn modelId="{37E918BE-30DC-4990-9412-FABD8907776F}" type="presParOf" srcId="{C601D27D-B8F7-4342-ABDE-AC49914BD65C}" destId="{D49E429D-1C74-4CDD-A7AD-B0F0055DB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E59AA0-E600-47A5-B901-52CCBADE43A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4766C095-11C5-4FEB-A1B8-47E26232CB52}">
      <dgm:prSet/>
      <dgm:spPr/>
      <dgm:t>
        <a:bodyPr/>
        <a:lstStyle/>
        <a:p>
          <a:pPr rtl="0"/>
          <a:r>
            <a:rPr lang="es-ES" dirty="0" smtClean="0"/>
            <a:t>Ente rector </a:t>
          </a:r>
          <a:r>
            <a:rPr lang="es-ES" b="1" dirty="0" smtClean="0"/>
            <a:t>Responsable </a:t>
          </a:r>
          <a:r>
            <a:rPr lang="es-ES" dirty="0" smtClean="0"/>
            <a:t>de la </a:t>
          </a:r>
          <a:r>
            <a:rPr lang="es-ES" b="1" dirty="0" smtClean="0"/>
            <a:t>dirección y control estratégico de las compras públicas</a:t>
          </a:r>
          <a:endParaRPr lang="es-CO" dirty="0"/>
        </a:p>
      </dgm:t>
    </dgm:pt>
    <dgm:pt modelId="{F6E8D262-EDBD-4867-B0E3-933847DD65E9}" type="parTrans" cxnId="{CC9CB1CC-D630-48A5-8FD4-C6F84A1C0822}">
      <dgm:prSet/>
      <dgm:spPr/>
      <dgm:t>
        <a:bodyPr/>
        <a:lstStyle/>
        <a:p>
          <a:endParaRPr lang="es-CO"/>
        </a:p>
      </dgm:t>
    </dgm:pt>
    <dgm:pt modelId="{705E6C21-3261-4AD2-ACBF-E9651FB663AB}" type="sibTrans" cxnId="{CC9CB1CC-D630-48A5-8FD4-C6F84A1C0822}">
      <dgm:prSet/>
      <dgm:spPr/>
      <dgm:t>
        <a:bodyPr/>
        <a:lstStyle/>
        <a:p>
          <a:endParaRPr lang="es-CO"/>
        </a:p>
      </dgm:t>
    </dgm:pt>
    <dgm:pt modelId="{9A32BA5C-E6E7-41C6-BC4A-A0B961F28C0A}" type="pres">
      <dgm:prSet presAssocID="{AEE59AA0-E600-47A5-B901-52CCBADE43A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1B81B1-DD34-4B9C-9C20-E065C4E86C7F}" type="pres">
      <dgm:prSet presAssocID="{4766C095-11C5-4FEB-A1B8-47E26232CB52}" presName="vertOne" presStyleCnt="0"/>
      <dgm:spPr/>
    </dgm:pt>
    <dgm:pt modelId="{A6442D1A-82FF-4463-B9AC-3D6D9A440006}" type="pres">
      <dgm:prSet presAssocID="{4766C095-11C5-4FEB-A1B8-47E26232CB52}" presName="txOne" presStyleLbl="node0" presStyleIdx="0" presStyleCnt="1">
        <dgm:presLayoutVars>
          <dgm:chPref val="3"/>
        </dgm:presLayoutVars>
      </dgm:prSet>
      <dgm:spPr/>
    </dgm:pt>
    <dgm:pt modelId="{350EC97E-1D1D-4469-BD77-CF09E8C2DFDE}" type="pres">
      <dgm:prSet presAssocID="{4766C095-11C5-4FEB-A1B8-47E26232CB52}" presName="horzOne" presStyleCnt="0"/>
      <dgm:spPr/>
    </dgm:pt>
  </dgm:ptLst>
  <dgm:cxnLst>
    <dgm:cxn modelId="{E5AEC7B3-D6C7-495E-98A2-A834AEA4DF1D}" type="presOf" srcId="{AEE59AA0-E600-47A5-B901-52CCBADE43AB}" destId="{9A32BA5C-E6E7-41C6-BC4A-A0B961F28C0A}" srcOrd="0" destOrd="0" presId="urn:microsoft.com/office/officeart/2005/8/layout/hierarchy4"/>
    <dgm:cxn modelId="{496EB6F5-4F05-4983-BC57-3711EFAF34B8}" type="presOf" srcId="{4766C095-11C5-4FEB-A1B8-47E26232CB52}" destId="{A6442D1A-82FF-4463-B9AC-3D6D9A440006}" srcOrd="0" destOrd="0" presId="urn:microsoft.com/office/officeart/2005/8/layout/hierarchy4"/>
    <dgm:cxn modelId="{CC9CB1CC-D630-48A5-8FD4-C6F84A1C0822}" srcId="{AEE59AA0-E600-47A5-B901-52CCBADE43AB}" destId="{4766C095-11C5-4FEB-A1B8-47E26232CB52}" srcOrd="0" destOrd="0" parTransId="{F6E8D262-EDBD-4867-B0E3-933847DD65E9}" sibTransId="{705E6C21-3261-4AD2-ACBF-E9651FB663AB}"/>
    <dgm:cxn modelId="{53A949D5-585A-440D-AA4E-2DE3F71BFD64}" type="presParOf" srcId="{9A32BA5C-E6E7-41C6-BC4A-A0B961F28C0A}" destId="{0B1B81B1-DD34-4B9C-9C20-E065C4E86C7F}" srcOrd="0" destOrd="0" presId="urn:microsoft.com/office/officeart/2005/8/layout/hierarchy4"/>
    <dgm:cxn modelId="{421EE542-747F-4DF4-B2D0-C8B4D3763DC6}" type="presParOf" srcId="{0B1B81B1-DD34-4B9C-9C20-E065C4E86C7F}" destId="{A6442D1A-82FF-4463-B9AC-3D6D9A440006}" srcOrd="0" destOrd="0" presId="urn:microsoft.com/office/officeart/2005/8/layout/hierarchy4"/>
    <dgm:cxn modelId="{7341C6FD-1A43-4C37-AEA6-AD0FB0B31B75}" type="presParOf" srcId="{0B1B81B1-DD34-4B9C-9C20-E065C4E86C7F}" destId="{350EC97E-1D1D-4469-BD77-CF09E8C2DFD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5/8/layout/hProcess1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3961189-FE69-435E-B876-80850A134FC8}">
      <dgm:prSet/>
      <dgm:spPr/>
      <dgm:t>
        <a:bodyPr/>
        <a:lstStyle/>
        <a:p>
          <a:pPr rtl="0"/>
          <a:r>
            <a:rPr lang="es-ES_tradnl" b="1" dirty="0" smtClean="0"/>
            <a:t>Ley 80 de 1993</a:t>
          </a:r>
          <a:endParaRPr lang="es-CO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65A9EF8D-5C21-4050-9A60-4E1401EC3B22}">
      <dgm:prSet/>
      <dgm:spPr/>
      <dgm:t>
        <a:bodyPr/>
        <a:lstStyle/>
        <a:p>
          <a:pPr rtl="0"/>
          <a:r>
            <a:rPr lang="es-ES_tradnl" b="1" dirty="0" smtClean="0"/>
            <a:t>Ley 1150 de 2007</a:t>
          </a:r>
          <a:endParaRPr lang="es-CO" dirty="0"/>
        </a:p>
      </dgm:t>
    </dgm:pt>
    <dgm:pt modelId="{50FA9FC5-0630-43E4-B894-F6584C9B3049}" type="parTrans" cxnId="{500820DF-89E5-4721-924D-18EC1D6AD227}">
      <dgm:prSet/>
      <dgm:spPr/>
      <dgm:t>
        <a:bodyPr/>
        <a:lstStyle/>
        <a:p>
          <a:endParaRPr lang="es-CO"/>
        </a:p>
      </dgm:t>
    </dgm:pt>
    <dgm:pt modelId="{BD7C37C4-1CDD-47CA-BD2A-BF854ECF1069}" type="sibTrans" cxnId="{500820DF-89E5-4721-924D-18EC1D6AD227}">
      <dgm:prSet/>
      <dgm:spPr/>
      <dgm:t>
        <a:bodyPr/>
        <a:lstStyle/>
        <a:p>
          <a:endParaRPr lang="es-CO"/>
        </a:p>
      </dgm:t>
    </dgm:pt>
    <dgm:pt modelId="{AEF22F0C-7F67-43DC-B632-A540A4625B73}">
      <dgm:prSet/>
      <dgm:spPr/>
      <dgm:t>
        <a:bodyPr/>
        <a:lstStyle/>
        <a:p>
          <a:pPr rtl="0"/>
          <a:r>
            <a:rPr lang="es-ES_tradnl" b="1" dirty="0" smtClean="0"/>
            <a:t>Decreto ley 019 de 2012</a:t>
          </a:r>
          <a:endParaRPr lang="es-CO" dirty="0"/>
        </a:p>
      </dgm:t>
    </dgm:pt>
    <dgm:pt modelId="{1C2977EA-2393-4565-A25F-848841A4168A}" type="parTrans" cxnId="{C58B7026-1EF3-41EE-BA74-30A67330B7A2}">
      <dgm:prSet/>
      <dgm:spPr/>
      <dgm:t>
        <a:bodyPr/>
        <a:lstStyle/>
        <a:p>
          <a:endParaRPr lang="es-CO"/>
        </a:p>
      </dgm:t>
    </dgm:pt>
    <dgm:pt modelId="{B2EC374D-2E0C-4094-8A8B-CB9097D84B95}" type="sibTrans" cxnId="{C58B7026-1EF3-41EE-BA74-30A67330B7A2}">
      <dgm:prSet/>
      <dgm:spPr/>
      <dgm:t>
        <a:bodyPr/>
        <a:lstStyle/>
        <a:p>
          <a:endParaRPr lang="es-CO"/>
        </a:p>
      </dgm:t>
    </dgm:pt>
    <dgm:pt modelId="{4CAC877C-995F-48D3-BE57-2D83974CA6BC}">
      <dgm:prSet/>
      <dgm:spPr/>
      <dgm:t>
        <a:bodyPr/>
        <a:lstStyle/>
        <a:p>
          <a:pPr rtl="0"/>
          <a:r>
            <a:rPr lang="es-CO" dirty="0" smtClean="0"/>
            <a:t>30 decretos reglamentarios</a:t>
          </a:r>
          <a:endParaRPr lang="es-CO" dirty="0"/>
        </a:p>
      </dgm:t>
    </dgm:pt>
    <dgm:pt modelId="{746A7D39-B3E6-4B5F-A376-29C5B979F14A}" type="parTrans" cxnId="{50C125B9-EB5E-47C2-ADF1-4BAF248D76D4}">
      <dgm:prSet/>
      <dgm:spPr/>
      <dgm:t>
        <a:bodyPr/>
        <a:lstStyle/>
        <a:p>
          <a:endParaRPr lang="es-CO"/>
        </a:p>
      </dgm:t>
    </dgm:pt>
    <dgm:pt modelId="{1F3B7D0E-4BC5-4C24-A29B-1BD0B24D408D}" type="sibTrans" cxnId="{50C125B9-EB5E-47C2-ADF1-4BAF248D76D4}">
      <dgm:prSet/>
      <dgm:spPr/>
      <dgm:t>
        <a:bodyPr/>
        <a:lstStyle/>
        <a:p>
          <a:endParaRPr lang="es-CO"/>
        </a:p>
      </dgm:t>
    </dgm:pt>
    <dgm:pt modelId="{72D0C8DF-3E3E-4B6D-B54B-8AA747FF7649}">
      <dgm:prSet/>
      <dgm:spPr/>
      <dgm:t>
        <a:bodyPr/>
        <a:lstStyle/>
        <a:p>
          <a:pPr rtl="0"/>
          <a:r>
            <a:rPr lang="es-CO" dirty="0" smtClean="0"/>
            <a:t>12 decretos reglamentarios</a:t>
          </a:r>
          <a:endParaRPr lang="es-CO" dirty="0"/>
        </a:p>
      </dgm:t>
    </dgm:pt>
    <dgm:pt modelId="{24194F76-73EA-450E-92B9-F365728F069B}" type="parTrans" cxnId="{06BAF39E-48D8-40DC-AA01-EA76EF9C97BE}">
      <dgm:prSet/>
      <dgm:spPr/>
      <dgm:t>
        <a:bodyPr/>
        <a:lstStyle/>
        <a:p>
          <a:endParaRPr lang="es-CO"/>
        </a:p>
      </dgm:t>
    </dgm:pt>
    <dgm:pt modelId="{1CBEFD90-33BB-48CC-99CF-9894286AC10B}" type="sibTrans" cxnId="{06BAF39E-48D8-40DC-AA01-EA76EF9C97BE}">
      <dgm:prSet/>
      <dgm:spPr/>
      <dgm:t>
        <a:bodyPr/>
        <a:lstStyle/>
        <a:p>
          <a:endParaRPr lang="es-CO"/>
        </a:p>
      </dgm:t>
    </dgm:pt>
    <dgm:pt modelId="{491AAB80-6CC9-45B9-A74B-76850C240994}">
      <dgm:prSet/>
      <dgm:spPr/>
      <dgm:t>
        <a:bodyPr/>
        <a:lstStyle/>
        <a:p>
          <a:pPr rtl="0"/>
          <a:r>
            <a:rPr lang="es-ES_tradnl" b="1" dirty="0" smtClean="0"/>
            <a:t>Ley 1474 de 2011</a:t>
          </a:r>
          <a:endParaRPr lang="es-CO" dirty="0"/>
        </a:p>
      </dgm:t>
    </dgm:pt>
    <dgm:pt modelId="{B68FFB92-2DEE-49D7-A1F4-8E84B6AAA732}" type="parTrans" cxnId="{C4527B7C-75A4-4DBF-A7AB-E1B43494A0E5}">
      <dgm:prSet/>
      <dgm:spPr/>
      <dgm:t>
        <a:bodyPr/>
        <a:lstStyle/>
        <a:p>
          <a:endParaRPr lang="es-CO"/>
        </a:p>
      </dgm:t>
    </dgm:pt>
    <dgm:pt modelId="{7A541838-CD10-4819-AE26-A6805B2802DE}" type="sibTrans" cxnId="{C4527B7C-75A4-4DBF-A7AB-E1B43494A0E5}">
      <dgm:prSet/>
      <dgm:spPr/>
      <dgm:t>
        <a:bodyPr/>
        <a:lstStyle/>
        <a:p>
          <a:endParaRPr lang="es-CO"/>
        </a:p>
      </dgm:t>
    </dgm:pt>
    <dgm:pt modelId="{748B810A-C65A-4B7B-BF22-B79E131E94CD}">
      <dgm:prSet/>
      <dgm:spPr/>
      <dgm:t>
        <a:bodyPr/>
        <a:lstStyle/>
        <a:p>
          <a:pPr rtl="0"/>
          <a:r>
            <a:rPr lang="es-CO" dirty="0" smtClean="0"/>
            <a:t>Normas “anticorrupción”</a:t>
          </a:r>
          <a:endParaRPr lang="es-CO" dirty="0"/>
        </a:p>
      </dgm:t>
    </dgm:pt>
    <dgm:pt modelId="{73891E97-E002-42B9-8C64-9A6309CBA0DD}" type="parTrans" cxnId="{D9510AFB-5AD8-4493-BC7B-F33C419922A7}">
      <dgm:prSet/>
      <dgm:spPr/>
      <dgm:t>
        <a:bodyPr/>
        <a:lstStyle/>
        <a:p>
          <a:endParaRPr lang="es-CO"/>
        </a:p>
      </dgm:t>
    </dgm:pt>
    <dgm:pt modelId="{BD2A4699-3A64-4BEA-B0B4-5E3C427C7792}" type="sibTrans" cxnId="{D9510AFB-5AD8-4493-BC7B-F33C419922A7}">
      <dgm:prSet/>
      <dgm:spPr/>
      <dgm:t>
        <a:bodyPr/>
        <a:lstStyle/>
        <a:p>
          <a:endParaRPr lang="es-CO"/>
        </a:p>
      </dgm:t>
    </dgm:pt>
    <dgm:pt modelId="{CB106045-4963-4B52-B1A7-215CC03EC876}">
      <dgm:prSet/>
      <dgm:spPr/>
      <dgm:t>
        <a:bodyPr/>
        <a:lstStyle/>
        <a:p>
          <a:pPr rtl="0"/>
          <a:r>
            <a:rPr lang="es-CO" dirty="0" smtClean="0"/>
            <a:t>Normas </a:t>
          </a:r>
          <a:r>
            <a:rPr lang="es-CO" dirty="0" err="1" smtClean="0"/>
            <a:t>antitrámites</a:t>
          </a:r>
          <a:endParaRPr lang="es-CO" dirty="0"/>
        </a:p>
      </dgm:t>
    </dgm:pt>
    <dgm:pt modelId="{64D98D09-BD46-4A97-85E5-7A48C681757B}" type="parTrans" cxnId="{3052DA77-2E6F-462D-A05A-03EDE3A49D52}">
      <dgm:prSet/>
      <dgm:spPr/>
      <dgm:t>
        <a:bodyPr/>
        <a:lstStyle/>
        <a:p>
          <a:endParaRPr lang="es-CO"/>
        </a:p>
      </dgm:t>
    </dgm:pt>
    <dgm:pt modelId="{43EE2687-6047-4D61-B9C1-E408673B6216}" type="sibTrans" cxnId="{3052DA77-2E6F-462D-A05A-03EDE3A49D52}">
      <dgm:prSet/>
      <dgm:spPr/>
      <dgm:t>
        <a:bodyPr/>
        <a:lstStyle/>
        <a:p>
          <a:endParaRPr lang="es-CO"/>
        </a:p>
      </dgm:t>
    </dgm:pt>
    <dgm:pt modelId="{76A43BDD-16F2-4081-BAD5-AB4A38E0452C}" type="pres">
      <dgm:prSet presAssocID="{1C0804DE-1AA7-40E6-91E2-42FCBFAAAC27}" presName="Name0" presStyleCnt="0">
        <dgm:presLayoutVars>
          <dgm:dir/>
          <dgm:resizeHandles val="exact"/>
        </dgm:presLayoutVars>
      </dgm:prSet>
      <dgm:spPr/>
    </dgm:pt>
    <dgm:pt modelId="{7A7E5F22-ACDD-4F00-8541-8CFD8F0E309C}" type="pres">
      <dgm:prSet presAssocID="{1C0804DE-1AA7-40E6-91E2-42FCBFAAAC27}" presName="arrow" presStyleLbl="bgShp" presStyleIdx="0" presStyleCnt="1"/>
      <dgm:spPr/>
    </dgm:pt>
    <dgm:pt modelId="{02A387FE-950B-43EB-AF3F-4FE744FCBC2A}" type="pres">
      <dgm:prSet presAssocID="{1C0804DE-1AA7-40E6-91E2-42FCBFAAAC27}" presName="points" presStyleCnt="0"/>
      <dgm:spPr/>
    </dgm:pt>
    <dgm:pt modelId="{2562DC03-E64C-4B2C-9304-6C760D88FC3B}" type="pres">
      <dgm:prSet presAssocID="{03961189-FE69-435E-B876-80850A134FC8}" presName="compositeA" presStyleCnt="0"/>
      <dgm:spPr/>
    </dgm:pt>
    <dgm:pt modelId="{D850F8CE-26B9-468F-8FBE-0DE2FDF2E230}" type="pres">
      <dgm:prSet presAssocID="{03961189-FE69-435E-B876-80850A134FC8}" presName="textA" presStyleLbl="revTx" presStyleIdx="0" presStyleCnt="4">
        <dgm:presLayoutVars>
          <dgm:bulletEnabled val="1"/>
        </dgm:presLayoutVars>
      </dgm:prSet>
      <dgm:spPr/>
    </dgm:pt>
    <dgm:pt modelId="{1C7AB00A-3E04-4049-9184-24E1DEF91F70}" type="pres">
      <dgm:prSet presAssocID="{03961189-FE69-435E-B876-80850A134FC8}" presName="circleA" presStyleLbl="node1" presStyleIdx="0" presStyleCnt="4"/>
      <dgm:spPr/>
    </dgm:pt>
    <dgm:pt modelId="{8D276D3A-FB9F-4536-9EBD-2F30FE40D826}" type="pres">
      <dgm:prSet presAssocID="{03961189-FE69-435E-B876-80850A134FC8}" presName="spaceA" presStyleCnt="0"/>
      <dgm:spPr/>
    </dgm:pt>
    <dgm:pt modelId="{824B3CBC-D446-43F3-B47C-726145C2DAA1}" type="pres">
      <dgm:prSet presAssocID="{D0B97BB8-1503-4319-B140-E106C12B87CF}" presName="space" presStyleCnt="0"/>
      <dgm:spPr/>
    </dgm:pt>
    <dgm:pt modelId="{4A71ACB0-CEE9-4CCA-815C-6DFC250AA38C}" type="pres">
      <dgm:prSet presAssocID="{65A9EF8D-5C21-4050-9A60-4E1401EC3B22}" presName="compositeB" presStyleCnt="0"/>
      <dgm:spPr/>
    </dgm:pt>
    <dgm:pt modelId="{341309B7-BDE2-4F7E-B0F6-4948636E2451}" type="pres">
      <dgm:prSet presAssocID="{65A9EF8D-5C21-4050-9A60-4E1401EC3B22}" presName="textB" presStyleLbl="revTx" presStyleIdx="1" presStyleCnt="4">
        <dgm:presLayoutVars>
          <dgm:bulletEnabled val="1"/>
        </dgm:presLayoutVars>
      </dgm:prSet>
      <dgm:spPr/>
    </dgm:pt>
    <dgm:pt modelId="{1675643D-AA7E-4839-A080-D6811C8F61B9}" type="pres">
      <dgm:prSet presAssocID="{65A9EF8D-5C21-4050-9A60-4E1401EC3B22}" presName="circleB" presStyleLbl="node1" presStyleIdx="1" presStyleCnt="4"/>
      <dgm:spPr/>
    </dgm:pt>
    <dgm:pt modelId="{21B4611E-0AFF-48F4-9F5F-F2A513D4927B}" type="pres">
      <dgm:prSet presAssocID="{65A9EF8D-5C21-4050-9A60-4E1401EC3B22}" presName="spaceB" presStyleCnt="0"/>
      <dgm:spPr/>
    </dgm:pt>
    <dgm:pt modelId="{1853C85C-0BB9-4668-9224-DADAC2964949}" type="pres">
      <dgm:prSet presAssocID="{BD7C37C4-1CDD-47CA-BD2A-BF854ECF1069}" presName="space" presStyleCnt="0"/>
      <dgm:spPr/>
    </dgm:pt>
    <dgm:pt modelId="{A18D4F96-1A82-4C16-82E2-C83A107FCFB7}" type="pres">
      <dgm:prSet presAssocID="{491AAB80-6CC9-45B9-A74B-76850C240994}" presName="compositeA" presStyleCnt="0"/>
      <dgm:spPr/>
    </dgm:pt>
    <dgm:pt modelId="{F0C277BE-B082-4FC0-A21F-9DC8BBB1FB96}" type="pres">
      <dgm:prSet presAssocID="{491AAB80-6CC9-45B9-A74B-76850C240994}" presName="textA" presStyleLbl="revTx" presStyleIdx="2" presStyleCnt="4">
        <dgm:presLayoutVars>
          <dgm:bulletEnabled val="1"/>
        </dgm:presLayoutVars>
      </dgm:prSet>
      <dgm:spPr/>
    </dgm:pt>
    <dgm:pt modelId="{160A5192-4948-4BF5-B9B6-30EA9958CCD5}" type="pres">
      <dgm:prSet presAssocID="{491AAB80-6CC9-45B9-A74B-76850C240994}" presName="circleA" presStyleLbl="node1" presStyleIdx="2" presStyleCnt="4"/>
      <dgm:spPr/>
    </dgm:pt>
    <dgm:pt modelId="{2A1297F0-3977-47B6-9A25-3FDC3F3C495F}" type="pres">
      <dgm:prSet presAssocID="{491AAB80-6CC9-45B9-A74B-76850C240994}" presName="spaceA" presStyleCnt="0"/>
      <dgm:spPr/>
    </dgm:pt>
    <dgm:pt modelId="{F8D7310A-81F5-46CB-81B7-24957B7D59A1}" type="pres">
      <dgm:prSet presAssocID="{7A541838-CD10-4819-AE26-A6805B2802DE}" presName="space" presStyleCnt="0"/>
      <dgm:spPr/>
    </dgm:pt>
    <dgm:pt modelId="{A6412E0A-3816-46F2-83FF-B84CA0ACCB97}" type="pres">
      <dgm:prSet presAssocID="{AEF22F0C-7F67-43DC-B632-A540A4625B73}" presName="compositeB" presStyleCnt="0"/>
      <dgm:spPr/>
    </dgm:pt>
    <dgm:pt modelId="{D5308C6A-B788-4E90-AF83-109CA2547DD7}" type="pres">
      <dgm:prSet presAssocID="{AEF22F0C-7F67-43DC-B632-A540A4625B73}" presName="textB" presStyleLbl="revTx" presStyleIdx="3" presStyleCnt="4">
        <dgm:presLayoutVars>
          <dgm:bulletEnabled val="1"/>
        </dgm:presLayoutVars>
      </dgm:prSet>
      <dgm:spPr/>
    </dgm:pt>
    <dgm:pt modelId="{26F58DE0-1162-40A7-80D8-7C65E16629CC}" type="pres">
      <dgm:prSet presAssocID="{AEF22F0C-7F67-43DC-B632-A540A4625B73}" presName="circleB" presStyleLbl="node1" presStyleIdx="3" presStyleCnt="4"/>
      <dgm:spPr/>
    </dgm:pt>
    <dgm:pt modelId="{59FF7B8E-DEE2-4EEF-9362-C94CA45A7606}" type="pres">
      <dgm:prSet presAssocID="{AEF22F0C-7F67-43DC-B632-A540A4625B73}" presName="spaceB" presStyleCnt="0"/>
      <dgm:spPr/>
    </dgm:pt>
  </dgm:ptLst>
  <dgm:cxnLst>
    <dgm:cxn modelId="{500820DF-89E5-4721-924D-18EC1D6AD227}" srcId="{1C0804DE-1AA7-40E6-91E2-42FCBFAAAC27}" destId="{65A9EF8D-5C21-4050-9A60-4E1401EC3B22}" srcOrd="1" destOrd="0" parTransId="{50FA9FC5-0630-43E4-B894-F6584C9B3049}" sibTransId="{BD7C37C4-1CDD-47CA-BD2A-BF854ECF1069}"/>
    <dgm:cxn modelId="{7F4FFE71-9610-4EAD-82A4-8C0CBEC8140D}" type="presOf" srcId="{72D0C8DF-3E3E-4B6D-B54B-8AA747FF7649}" destId="{341309B7-BDE2-4F7E-B0F6-4948636E2451}" srcOrd="0" destOrd="1" presId="urn:microsoft.com/office/officeart/2005/8/layout/hProcess11"/>
    <dgm:cxn modelId="{C58B7026-1EF3-41EE-BA74-30A67330B7A2}" srcId="{1C0804DE-1AA7-40E6-91E2-42FCBFAAAC27}" destId="{AEF22F0C-7F67-43DC-B632-A540A4625B73}" srcOrd="3" destOrd="0" parTransId="{1C2977EA-2393-4565-A25F-848841A4168A}" sibTransId="{B2EC374D-2E0C-4094-8A8B-CB9097D84B95}"/>
    <dgm:cxn modelId="{6C92DF5A-392C-4056-B1A0-4E687107DBAC}" type="presOf" srcId="{491AAB80-6CC9-45B9-A74B-76850C240994}" destId="{F0C277BE-B082-4FC0-A21F-9DC8BBB1FB96}" srcOrd="0" destOrd="0" presId="urn:microsoft.com/office/officeart/2005/8/layout/hProcess11"/>
    <dgm:cxn modelId="{C4527B7C-75A4-4DBF-A7AB-E1B43494A0E5}" srcId="{1C0804DE-1AA7-40E6-91E2-42FCBFAAAC27}" destId="{491AAB80-6CC9-45B9-A74B-76850C240994}" srcOrd="2" destOrd="0" parTransId="{B68FFB92-2DEE-49D7-A1F4-8E84B6AAA732}" sibTransId="{7A541838-CD10-4819-AE26-A6805B2802DE}"/>
    <dgm:cxn modelId="{D9510AFB-5AD8-4493-BC7B-F33C419922A7}" srcId="{491AAB80-6CC9-45B9-A74B-76850C240994}" destId="{748B810A-C65A-4B7B-BF22-B79E131E94CD}" srcOrd="0" destOrd="0" parTransId="{73891E97-E002-42B9-8C64-9A6309CBA0DD}" sibTransId="{BD2A4699-3A64-4BEA-B0B4-5E3C427C7792}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06BAF39E-48D8-40DC-AA01-EA76EF9C97BE}" srcId="{65A9EF8D-5C21-4050-9A60-4E1401EC3B22}" destId="{72D0C8DF-3E3E-4B6D-B54B-8AA747FF7649}" srcOrd="0" destOrd="0" parTransId="{24194F76-73EA-450E-92B9-F365728F069B}" sibTransId="{1CBEFD90-33BB-48CC-99CF-9894286AC10B}"/>
    <dgm:cxn modelId="{3052DA77-2E6F-462D-A05A-03EDE3A49D52}" srcId="{AEF22F0C-7F67-43DC-B632-A540A4625B73}" destId="{CB106045-4963-4B52-B1A7-215CC03EC876}" srcOrd="0" destOrd="0" parTransId="{64D98D09-BD46-4A97-85E5-7A48C681757B}" sibTransId="{43EE2687-6047-4D61-B9C1-E408673B6216}"/>
    <dgm:cxn modelId="{427EBF11-CE10-4F5A-A51F-7599266F43C4}" type="presOf" srcId="{65A9EF8D-5C21-4050-9A60-4E1401EC3B22}" destId="{341309B7-BDE2-4F7E-B0F6-4948636E2451}" srcOrd="0" destOrd="0" presId="urn:microsoft.com/office/officeart/2005/8/layout/hProcess11"/>
    <dgm:cxn modelId="{1895DE66-8473-4774-9370-95D1F342236B}" type="presOf" srcId="{AEF22F0C-7F67-43DC-B632-A540A4625B73}" destId="{D5308C6A-B788-4E90-AF83-109CA2547DD7}" srcOrd="0" destOrd="0" presId="urn:microsoft.com/office/officeart/2005/8/layout/hProcess11"/>
    <dgm:cxn modelId="{50C125B9-EB5E-47C2-ADF1-4BAF248D76D4}" srcId="{03961189-FE69-435E-B876-80850A134FC8}" destId="{4CAC877C-995F-48D3-BE57-2D83974CA6BC}" srcOrd="0" destOrd="0" parTransId="{746A7D39-B3E6-4B5F-A376-29C5B979F14A}" sibTransId="{1F3B7D0E-4BC5-4C24-A29B-1BD0B24D408D}"/>
    <dgm:cxn modelId="{AC441DB6-94D4-4209-AFF4-9D8565995511}" type="presOf" srcId="{1C0804DE-1AA7-40E6-91E2-42FCBFAAAC27}" destId="{76A43BDD-16F2-4081-BAD5-AB4A38E0452C}" srcOrd="0" destOrd="0" presId="urn:microsoft.com/office/officeart/2005/8/layout/hProcess11"/>
    <dgm:cxn modelId="{62A7CEC4-6E6C-432A-9899-43571288AFD9}" type="presOf" srcId="{748B810A-C65A-4B7B-BF22-B79E131E94CD}" destId="{F0C277BE-B082-4FC0-A21F-9DC8BBB1FB96}" srcOrd="0" destOrd="1" presId="urn:microsoft.com/office/officeart/2005/8/layout/hProcess11"/>
    <dgm:cxn modelId="{502656DA-A797-411F-A044-2D0BF29C807D}" type="presOf" srcId="{03961189-FE69-435E-B876-80850A134FC8}" destId="{D850F8CE-26B9-468F-8FBE-0DE2FDF2E230}" srcOrd="0" destOrd="0" presId="urn:microsoft.com/office/officeart/2005/8/layout/hProcess11"/>
    <dgm:cxn modelId="{EEB4CEF0-B66C-43F1-9988-1C219425F1B2}" type="presOf" srcId="{4CAC877C-995F-48D3-BE57-2D83974CA6BC}" destId="{D850F8CE-26B9-468F-8FBE-0DE2FDF2E230}" srcOrd="0" destOrd="1" presId="urn:microsoft.com/office/officeart/2005/8/layout/hProcess11"/>
    <dgm:cxn modelId="{E53131E1-3641-4289-A76D-752BCBFE30D4}" type="presOf" srcId="{CB106045-4963-4B52-B1A7-215CC03EC876}" destId="{D5308C6A-B788-4E90-AF83-109CA2547DD7}" srcOrd="0" destOrd="1" presId="urn:microsoft.com/office/officeart/2005/8/layout/hProcess11"/>
    <dgm:cxn modelId="{432E3D86-88B6-491A-B32E-4214C4D20DDA}" type="presParOf" srcId="{76A43BDD-16F2-4081-BAD5-AB4A38E0452C}" destId="{7A7E5F22-ACDD-4F00-8541-8CFD8F0E309C}" srcOrd="0" destOrd="0" presId="urn:microsoft.com/office/officeart/2005/8/layout/hProcess11"/>
    <dgm:cxn modelId="{60886CA1-7E6F-44D9-B2B5-23BDFB33468D}" type="presParOf" srcId="{76A43BDD-16F2-4081-BAD5-AB4A38E0452C}" destId="{02A387FE-950B-43EB-AF3F-4FE744FCBC2A}" srcOrd="1" destOrd="0" presId="urn:microsoft.com/office/officeart/2005/8/layout/hProcess11"/>
    <dgm:cxn modelId="{F42A7C30-ACE4-483D-8714-7DF340C7687B}" type="presParOf" srcId="{02A387FE-950B-43EB-AF3F-4FE744FCBC2A}" destId="{2562DC03-E64C-4B2C-9304-6C760D88FC3B}" srcOrd="0" destOrd="0" presId="urn:microsoft.com/office/officeart/2005/8/layout/hProcess11"/>
    <dgm:cxn modelId="{A76815B6-C7C5-4AAD-BC08-3EEE93073C87}" type="presParOf" srcId="{2562DC03-E64C-4B2C-9304-6C760D88FC3B}" destId="{D850F8CE-26B9-468F-8FBE-0DE2FDF2E230}" srcOrd="0" destOrd="0" presId="urn:microsoft.com/office/officeart/2005/8/layout/hProcess11"/>
    <dgm:cxn modelId="{8889D5CE-5C3F-4980-BABD-BB0D1ABA0EEF}" type="presParOf" srcId="{2562DC03-E64C-4B2C-9304-6C760D88FC3B}" destId="{1C7AB00A-3E04-4049-9184-24E1DEF91F70}" srcOrd="1" destOrd="0" presId="urn:microsoft.com/office/officeart/2005/8/layout/hProcess11"/>
    <dgm:cxn modelId="{1C86C5BF-467A-449D-8FAB-D329A3774121}" type="presParOf" srcId="{2562DC03-E64C-4B2C-9304-6C760D88FC3B}" destId="{8D276D3A-FB9F-4536-9EBD-2F30FE40D826}" srcOrd="2" destOrd="0" presId="urn:microsoft.com/office/officeart/2005/8/layout/hProcess11"/>
    <dgm:cxn modelId="{600C2053-F3D5-4ED2-9A97-822F36B3A702}" type="presParOf" srcId="{02A387FE-950B-43EB-AF3F-4FE744FCBC2A}" destId="{824B3CBC-D446-43F3-B47C-726145C2DAA1}" srcOrd="1" destOrd="0" presId="urn:microsoft.com/office/officeart/2005/8/layout/hProcess11"/>
    <dgm:cxn modelId="{51462B34-ADC0-4162-9D66-9B99CCC32873}" type="presParOf" srcId="{02A387FE-950B-43EB-AF3F-4FE744FCBC2A}" destId="{4A71ACB0-CEE9-4CCA-815C-6DFC250AA38C}" srcOrd="2" destOrd="0" presId="urn:microsoft.com/office/officeart/2005/8/layout/hProcess11"/>
    <dgm:cxn modelId="{F9A2B4EC-E940-49FA-89CA-6FF60CDB0AA2}" type="presParOf" srcId="{4A71ACB0-CEE9-4CCA-815C-6DFC250AA38C}" destId="{341309B7-BDE2-4F7E-B0F6-4948636E2451}" srcOrd="0" destOrd="0" presId="urn:microsoft.com/office/officeart/2005/8/layout/hProcess11"/>
    <dgm:cxn modelId="{EF812F7A-19FA-4BE5-8FA9-B095C47A9969}" type="presParOf" srcId="{4A71ACB0-CEE9-4CCA-815C-6DFC250AA38C}" destId="{1675643D-AA7E-4839-A080-D6811C8F61B9}" srcOrd="1" destOrd="0" presId="urn:microsoft.com/office/officeart/2005/8/layout/hProcess11"/>
    <dgm:cxn modelId="{DC859585-84E2-4DD8-A3C5-6F55DF1A6356}" type="presParOf" srcId="{4A71ACB0-CEE9-4CCA-815C-6DFC250AA38C}" destId="{21B4611E-0AFF-48F4-9F5F-F2A513D4927B}" srcOrd="2" destOrd="0" presId="urn:microsoft.com/office/officeart/2005/8/layout/hProcess11"/>
    <dgm:cxn modelId="{187104E4-FAC5-4715-A177-B365D93CAA42}" type="presParOf" srcId="{02A387FE-950B-43EB-AF3F-4FE744FCBC2A}" destId="{1853C85C-0BB9-4668-9224-DADAC2964949}" srcOrd="3" destOrd="0" presId="urn:microsoft.com/office/officeart/2005/8/layout/hProcess11"/>
    <dgm:cxn modelId="{68D48A9C-FA0D-41C9-BDF2-6C7E8549CE82}" type="presParOf" srcId="{02A387FE-950B-43EB-AF3F-4FE744FCBC2A}" destId="{A18D4F96-1A82-4C16-82E2-C83A107FCFB7}" srcOrd="4" destOrd="0" presId="urn:microsoft.com/office/officeart/2005/8/layout/hProcess11"/>
    <dgm:cxn modelId="{1D147EF8-D678-48E1-8A64-0035FEB41762}" type="presParOf" srcId="{A18D4F96-1A82-4C16-82E2-C83A107FCFB7}" destId="{F0C277BE-B082-4FC0-A21F-9DC8BBB1FB96}" srcOrd="0" destOrd="0" presId="urn:microsoft.com/office/officeart/2005/8/layout/hProcess11"/>
    <dgm:cxn modelId="{C8180644-307D-4D0E-8CEA-376376A1A8F7}" type="presParOf" srcId="{A18D4F96-1A82-4C16-82E2-C83A107FCFB7}" destId="{160A5192-4948-4BF5-B9B6-30EA9958CCD5}" srcOrd="1" destOrd="0" presId="urn:microsoft.com/office/officeart/2005/8/layout/hProcess11"/>
    <dgm:cxn modelId="{542E1AFE-D7B8-45A7-B46E-BB2E5EE2E385}" type="presParOf" srcId="{A18D4F96-1A82-4C16-82E2-C83A107FCFB7}" destId="{2A1297F0-3977-47B6-9A25-3FDC3F3C495F}" srcOrd="2" destOrd="0" presId="urn:microsoft.com/office/officeart/2005/8/layout/hProcess11"/>
    <dgm:cxn modelId="{14BA26F3-CF79-4D1D-BCFB-B9532B2DD14A}" type="presParOf" srcId="{02A387FE-950B-43EB-AF3F-4FE744FCBC2A}" destId="{F8D7310A-81F5-46CB-81B7-24957B7D59A1}" srcOrd="5" destOrd="0" presId="urn:microsoft.com/office/officeart/2005/8/layout/hProcess11"/>
    <dgm:cxn modelId="{59538902-66FA-4E67-A470-0948EDD72EE9}" type="presParOf" srcId="{02A387FE-950B-43EB-AF3F-4FE744FCBC2A}" destId="{A6412E0A-3816-46F2-83FF-B84CA0ACCB97}" srcOrd="6" destOrd="0" presId="urn:microsoft.com/office/officeart/2005/8/layout/hProcess11"/>
    <dgm:cxn modelId="{43991BCF-978F-46C3-A9E1-EC50FA0A1462}" type="presParOf" srcId="{A6412E0A-3816-46F2-83FF-B84CA0ACCB97}" destId="{D5308C6A-B788-4E90-AF83-109CA2547DD7}" srcOrd="0" destOrd="0" presId="urn:microsoft.com/office/officeart/2005/8/layout/hProcess11"/>
    <dgm:cxn modelId="{15A7CFC0-F6D3-403D-9826-13915C4F5896}" type="presParOf" srcId="{A6412E0A-3816-46F2-83FF-B84CA0ACCB97}" destId="{26F58DE0-1162-40A7-80D8-7C65E16629CC}" srcOrd="1" destOrd="0" presId="urn:microsoft.com/office/officeart/2005/8/layout/hProcess11"/>
    <dgm:cxn modelId="{EEBD53C4-CC48-4CB6-B1E4-6DECC79730E6}" type="presParOf" srcId="{A6412E0A-3816-46F2-83FF-B84CA0ACCB97}" destId="{59FF7B8E-DEE2-4EEF-9362-C94CA45A760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03961189-FE69-435E-B876-80850A134FC8}">
      <dgm:prSet/>
      <dgm:spPr/>
      <dgm:t>
        <a:bodyPr/>
        <a:lstStyle/>
        <a:p>
          <a:pPr rtl="0"/>
          <a:r>
            <a:rPr lang="es-ES_tradnl" b="1" dirty="0" smtClean="0"/>
            <a:t>Normas Extensas</a:t>
          </a:r>
          <a:endParaRPr lang="es-CO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217CE1EE-508D-475F-A397-2D211F053BE2}">
      <dgm:prSet/>
      <dgm:spPr/>
      <dgm:t>
        <a:bodyPr/>
        <a:lstStyle/>
        <a:p>
          <a:pPr rtl="0"/>
          <a:r>
            <a:rPr lang="es-CO" dirty="0" smtClean="0"/>
            <a:t>Normas Confusas</a:t>
          </a:r>
          <a:endParaRPr lang="es-CO" dirty="0"/>
        </a:p>
      </dgm:t>
    </dgm:pt>
    <dgm:pt modelId="{48219B04-8960-4B47-9D28-94F7BC84D0CA}" type="parTrans" cxnId="{55751616-EDF9-4FA2-A039-15E34AC47CA3}">
      <dgm:prSet/>
      <dgm:spPr/>
      <dgm:t>
        <a:bodyPr/>
        <a:lstStyle/>
        <a:p>
          <a:endParaRPr lang="es-CO"/>
        </a:p>
      </dgm:t>
    </dgm:pt>
    <dgm:pt modelId="{F3DEB9AB-C4D7-41DB-8A76-70789C516B0F}" type="sibTrans" cxnId="{55751616-EDF9-4FA2-A039-15E34AC47CA3}">
      <dgm:prSet/>
      <dgm:spPr/>
      <dgm:t>
        <a:bodyPr/>
        <a:lstStyle/>
        <a:p>
          <a:endParaRPr lang="es-CO"/>
        </a:p>
      </dgm:t>
    </dgm:pt>
    <dgm:pt modelId="{B31D2921-6D7E-4CFF-A15D-A799E4993FD7}">
      <dgm:prSet/>
      <dgm:spPr/>
      <dgm:t>
        <a:bodyPr/>
        <a:lstStyle/>
        <a:p>
          <a:pPr rtl="0"/>
          <a:r>
            <a:rPr lang="es-CO" dirty="0" smtClean="0"/>
            <a:t>Normas desarticuladas</a:t>
          </a:r>
          <a:endParaRPr lang="es-CO" dirty="0"/>
        </a:p>
      </dgm:t>
    </dgm:pt>
    <dgm:pt modelId="{54B9E456-F7B9-49C7-A27B-EF9CD565398D}" type="parTrans" cxnId="{E060B09D-4CE8-4DE8-9543-EA2D451A19D0}">
      <dgm:prSet/>
      <dgm:spPr/>
      <dgm:t>
        <a:bodyPr/>
        <a:lstStyle/>
        <a:p>
          <a:endParaRPr lang="es-CO"/>
        </a:p>
      </dgm:t>
    </dgm:pt>
    <dgm:pt modelId="{25AFB50E-92E3-4B8B-8014-22D18D9A5052}" type="sibTrans" cxnId="{E060B09D-4CE8-4DE8-9543-EA2D451A19D0}">
      <dgm:prSet/>
      <dgm:spPr/>
      <dgm:t>
        <a:bodyPr/>
        <a:lstStyle/>
        <a:p>
          <a:endParaRPr lang="es-CO"/>
        </a:p>
      </dgm:t>
    </dgm:pt>
    <dgm:pt modelId="{61BEA300-3137-47AA-9E8B-0555220B5205}">
      <dgm:prSet/>
      <dgm:spPr/>
      <dgm:t>
        <a:bodyPr/>
        <a:lstStyle/>
        <a:p>
          <a:pPr rtl="0"/>
          <a:r>
            <a:rPr lang="es-CO" dirty="0" smtClean="0"/>
            <a:t>Normas desconocidas</a:t>
          </a:r>
          <a:endParaRPr lang="es-CO" dirty="0"/>
        </a:p>
      </dgm:t>
    </dgm:pt>
    <dgm:pt modelId="{A39C67B9-7B76-4910-BCF1-54CEABEAB893}" type="parTrans" cxnId="{7E6B6B2F-43BC-4C8C-8357-9D9CB7BB7935}">
      <dgm:prSet/>
      <dgm:spPr/>
      <dgm:t>
        <a:bodyPr/>
        <a:lstStyle/>
        <a:p>
          <a:endParaRPr lang="es-CO"/>
        </a:p>
      </dgm:t>
    </dgm:pt>
    <dgm:pt modelId="{38F2F0F7-5F33-428A-859C-1BFD916A882C}" type="sibTrans" cxnId="{7E6B6B2F-43BC-4C8C-8357-9D9CB7BB7935}">
      <dgm:prSet/>
      <dgm:spPr/>
      <dgm:t>
        <a:bodyPr/>
        <a:lstStyle/>
        <a:p>
          <a:endParaRPr lang="es-CO"/>
        </a:p>
      </dgm:t>
    </dgm:pt>
    <dgm:pt modelId="{B97D9C53-C81D-41D8-B7FC-2BA881DF5DC6}" type="pres">
      <dgm:prSet presAssocID="{1C0804DE-1AA7-40E6-91E2-42FCBFAAAC27}" presName="Name0" presStyleCnt="0">
        <dgm:presLayoutVars>
          <dgm:dir/>
        </dgm:presLayoutVars>
      </dgm:prSet>
      <dgm:spPr/>
    </dgm:pt>
    <dgm:pt modelId="{E7F92867-F2C5-425A-8FBB-16F6D7C0190D}" type="pres">
      <dgm:prSet presAssocID="{03961189-FE69-435E-B876-80850A134FC8}" presName="parComposite" presStyleCnt="0"/>
      <dgm:spPr/>
    </dgm:pt>
    <dgm:pt modelId="{5E8351BB-F748-48A4-BE31-D22CEA2150C8}" type="pres">
      <dgm:prSet presAssocID="{03961189-FE69-435E-B876-80850A134FC8}" presName="parBigCircle" presStyleLbl="node0" presStyleIdx="0" presStyleCnt="4"/>
      <dgm:spPr/>
    </dgm:pt>
    <dgm:pt modelId="{42E1ED3D-2D70-47E7-BFE0-BAA1B70FCD30}" type="pres">
      <dgm:prSet presAssocID="{03961189-FE69-435E-B876-80850A134FC8}" presName="parTx" presStyleLbl="revTx" presStyleIdx="0" presStyleCnt="4"/>
      <dgm:spPr/>
    </dgm:pt>
    <dgm:pt modelId="{C6BEBE08-5DF7-4AF0-AAFC-25F436D3E533}" type="pres">
      <dgm:prSet presAssocID="{03961189-FE69-435E-B876-80850A134FC8}" presName="bSpace" presStyleCnt="0"/>
      <dgm:spPr/>
    </dgm:pt>
    <dgm:pt modelId="{ABFDA4E2-54AE-4B66-ABF6-DBFA2311C220}" type="pres">
      <dgm:prSet presAssocID="{03961189-FE69-435E-B876-80850A134FC8}" presName="parBackupNorm" presStyleCnt="0"/>
      <dgm:spPr/>
    </dgm:pt>
    <dgm:pt modelId="{E3DE7923-0EFE-4126-BFD2-3E7B99B21A97}" type="pres">
      <dgm:prSet presAssocID="{D0B97BB8-1503-4319-B140-E106C12B87CF}" presName="parSpace" presStyleCnt="0"/>
      <dgm:spPr/>
    </dgm:pt>
    <dgm:pt modelId="{E7A7F020-2177-4E5D-B2AB-DF63AF6898E7}" type="pres">
      <dgm:prSet presAssocID="{217CE1EE-508D-475F-A397-2D211F053BE2}" presName="parComposite" presStyleCnt="0"/>
      <dgm:spPr/>
    </dgm:pt>
    <dgm:pt modelId="{A4CB1442-634E-4385-B440-CAB2B4544E16}" type="pres">
      <dgm:prSet presAssocID="{217CE1EE-508D-475F-A397-2D211F053BE2}" presName="parBigCircle" presStyleLbl="node0" presStyleIdx="1" presStyleCnt="4"/>
      <dgm:spPr/>
    </dgm:pt>
    <dgm:pt modelId="{32926804-688D-4C97-9C40-28AADF3A41BF}" type="pres">
      <dgm:prSet presAssocID="{217CE1EE-508D-475F-A397-2D211F053BE2}" presName="parTx" presStyleLbl="revTx" presStyleIdx="1" presStyleCnt="4"/>
      <dgm:spPr/>
    </dgm:pt>
    <dgm:pt modelId="{785C2F20-995C-4A83-8643-E0F61A2DAB14}" type="pres">
      <dgm:prSet presAssocID="{217CE1EE-508D-475F-A397-2D211F053BE2}" presName="bSpace" presStyleCnt="0"/>
      <dgm:spPr/>
    </dgm:pt>
    <dgm:pt modelId="{2CE50C5C-1BAF-46DA-B59A-2A5360C10DDD}" type="pres">
      <dgm:prSet presAssocID="{217CE1EE-508D-475F-A397-2D211F053BE2}" presName="parBackupNorm" presStyleCnt="0"/>
      <dgm:spPr/>
    </dgm:pt>
    <dgm:pt modelId="{552BBEDF-5062-4FC4-95B1-D7233D01CB08}" type="pres">
      <dgm:prSet presAssocID="{F3DEB9AB-C4D7-41DB-8A76-70789C516B0F}" presName="parSpace" presStyleCnt="0"/>
      <dgm:spPr/>
    </dgm:pt>
    <dgm:pt modelId="{E0CD90B3-2C22-4336-A6BC-D6F11197E72F}" type="pres">
      <dgm:prSet presAssocID="{B31D2921-6D7E-4CFF-A15D-A799E4993FD7}" presName="parComposite" presStyleCnt="0"/>
      <dgm:spPr/>
    </dgm:pt>
    <dgm:pt modelId="{F910CEDB-14A6-469E-97A9-68365EEE0721}" type="pres">
      <dgm:prSet presAssocID="{B31D2921-6D7E-4CFF-A15D-A799E4993FD7}" presName="parBigCircle" presStyleLbl="node0" presStyleIdx="2" presStyleCnt="4"/>
      <dgm:spPr/>
    </dgm:pt>
    <dgm:pt modelId="{84EA97C9-D275-4012-9A1D-1CD6328D74E3}" type="pres">
      <dgm:prSet presAssocID="{B31D2921-6D7E-4CFF-A15D-A799E4993FD7}" presName="parTx" presStyleLbl="revTx" presStyleIdx="2" presStyleCnt="4"/>
      <dgm:spPr/>
    </dgm:pt>
    <dgm:pt modelId="{0DDE9A04-E61F-4170-9148-B44625AD9282}" type="pres">
      <dgm:prSet presAssocID="{B31D2921-6D7E-4CFF-A15D-A799E4993FD7}" presName="bSpace" presStyleCnt="0"/>
      <dgm:spPr/>
    </dgm:pt>
    <dgm:pt modelId="{D43DB80C-212D-4897-B93A-DC5352A09B5B}" type="pres">
      <dgm:prSet presAssocID="{B31D2921-6D7E-4CFF-A15D-A799E4993FD7}" presName="parBackupNorm" presStyleCnt="0"/>
      <dgm:spPr/>
    </dgm:pt>
    <dgm:pt modelId="{9EDE2780-1416-4961-A185-3B099778D5F3}" type="pres">
      <dgm:prSet presAssocID="{25AFB50E-92E3-4B8B-8014-22D18D9A5052}" presName="parSpace" presStyleCnt="0"/>
      <dgm:spPr/>
    </dgm:pt>
    <dgm:pt modelId="{C2EA9502-01FF-44A4-BAB6-4254301C45B3}" type="pres">
      <dgm:prSet presAssocID="{61BEA300-3137-47AA-9E8B-0555220B5205}" presName="parComposite" presStyleCnt="0"/>
      <dgm:spPr/>
    </dgm:pt>
    <dgm:pt modelId="{0EE94969-D948-4CD1-AA1E-E230D93D569F}" type="pres">
      <dgm:prSet presAssocID="{61BEA300-3137-47AA-9E8B-0555220B5205}" presName="parBigCircle" presStyleLbl="node0" presStyleIdx="3" presStyleCnt="4"/>
      <dgm:spPr/>
    </dgm:pt>
    <dgm:pt modelId="{6C04105C-50AD-47BE-BA58-5189BABC4A93}" type="pres">
      <dgm:prSet presAssocID="{61BEA300-3137-47AA-9E8B-0555220B5205}" presName="parTx" presStyleLbl="revTx" presStyleIdx="3" presStyleCnt="4"/>
      <dgm:spPr/>
    </dgm:pt>
    <dgm:pt modelId="{B7AF85D8-A5ED-437F-81B5-856E8F749B0A}" type="pres">
      <dgm:prSet presAssocID="{61BEA300-3137-47AA-9E8B-0555220B5205}" presName="bSpace" presStyleCnt="0"/>
      <dgm:spPr/>
    </dgm:pt>
    <dgm:pt modelId="{6D1D65BE-09FD-4AB7-9535-A84D29B6D01A}" type="pres">
      <dgm:prSet presAssocID="{61BEA300-3137-47AA-9E8B-0555220B5205}" presName="parBackupNorm" presStyleCnt="0"/>
      <dgm:spPr/>
    </dgm:pt>
    <dgm:pt modelId="{BB4E71CF-4B31-48E7-B11A-0D7E0202F602}" type="pres">
      <dgm:prSet presAssocID="{38F2F0F7-5F33-428A-859C-1BFD916A882C}" presName="parSpace" presStyleCnt="0"/>
      <dgm:spPr/>
    </dgm:pt>
  </dgm:ptLst>
  <dgm:cxnLst>
    <dgm:cxn modelId="{7E6B6B2F-43BC-4C8C-8357-9D9CB7BB7935}" srcId="{1C0804DE-1AA7-40E6-91E2-42FCBFAAAC27}" destId="{61BEA300-3137-47AA-9E8B-0555220B5205}" srcOrd="3" destOrd="0" parTransId="{A39C67B9-7B76-4910-BCF1-54CEABEAB893}" sibTransId="{38F2F0F7-5F33-428A-859C-1BFD916A882C}"/>
    <dgm:cxn modelId="{8FC259FE-EC55-4562-BB5B-2B9F232C3B5A}" type="presOf" srcId="{61BEA300-3137-47AA-9E8B-0555220B5205}" destId="{6C04105C-50AD-47BE-BA58-5189BABC4A93}" srcOrd="0" destOrd="0" presId="urn:microsoft.com/office/officeart/2008/layout/CircleAccentTimeline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55751616-EDF9-4FA2-A039-15E34AC47CA3}" srcId="{1C0804DE-1AA7-40E6-91E2-42FCBFAAAC27}" destId="{217CE1EE-508D-475F-A397-2D211F053BE2}" srcOrd="1" destOrd="0" parTransId="{48219B04-8960-4B47-9D28-94F7BC84D0CA}" sibTransId="{F3DEB9AB-C4D7-41DB-8A76-70789C516B0F}"/>
    <dgm:cxn modelId="{A9627823-5B5F-4EB5-B3E6-321B183C11CC}" type="presOf" srcId="{03961189-FE69-435E-B876-80850A134FC8}" destId="{42E1ED3D-2D70-47E7-BFE0-BAA1B70FCD30}" srcOrd="0" destOrd="0" presId="urn:microsoft.com/office/officeart/2008/layout/CircleAccentTimeline"/>
    <dgm:cxn modelId="{E51A4FAA-4F48-400F-9109-681A10BFDCC6}" type="presOf" srcId="{217CE1EE-508D-475F-A397-2D211F053BE2}" destId="{32926804-688D-4C97-9C40-28AADF3A41BF}" srcOrd="0" destOrd="0" presId="urn:microsoft.com/office/officeart/2008/layout/CircleAccentTimeline"/>
    <dgm:cxn modelId="{E060B09D-4CE8-4DE8-9543-EA2D451A19D0}" srcId="{1C0804DE-1AA7-40E6-91E2-42FCBFAAAC27}" destId="{B31D2921-6D7E-4CFF-A15D-A799E4993FD7}" srcOrd="2" destOrd="0" parTransId="{54B9E456-F7B9-49C7-A27B-EF9CD565398D}" sibTransId="{25AFB50E-92E3-4B8B-8014-22D18D9A5052}"/>
    <dgm:cxn modelId="{C9DD719C-4FCB-49E2-8F22-868B0AF4522D}" type="presOf" srcId="{1C0804DE-1AA7-40E6-91E2-42FCBFAAAC27}" destId="{B97D9C53-C81D-41D8-B7FC-2BA881DF5DC6}" srcOrd="0" destOrd="0" presId="urn:microsoft.com/office/officeart/2008/layout/CircleAccentTimeline"/>
    <dgm:cxn modelId="{8BD99A0F-AC63-440C-BCBC-8C05537E82CA}" type="presOf" srcId="{B31D2921-6D7E-4CFF-A15D-A799E4993FD7}" destId="{84EA97C9-D275-4012-9A1D-1CD6328D74E3}" srcOrd="0" destOrd="0" presId="urn:microsoft.com/office/officeart/2008/layout/CircleAccentTimeline"/>
    <dgm:cxn modelId="{BB17BD1C-EA9B-43C7-A111-0DDC4CECD660}" type="presParOf" srcId="{B97D9C53-C81D-41D8-B7FC-2BA881DF5DC6}" destId="{E7F92867-F2C5-425A-8FBB-16F6D7C0190D}" srcOrd="0" destOrd="0" presId="urn:microsoft.com/office/officeart/2008/layout/CircleAccentTimeline"/>
    <dgm:cxn modelId="{69156865-D62B-481B-A339-F71E7211C256}" type="presParOf" srcId="{E7F92867-F2C5-425A-8FBB-16F6D7C0190D}" destId="{5E8351BB-F748-48A4-BE31-D22CEA2150C8}" srcOrd="0" destOrd="0" presId="urn:microsoft.com/office/officeart/2008/layout/CircleAccentTimeline"/>
    <dgm:cxn modelId="{6914A9F2-81DA-4F86-891C-31AFAD654E65}" type="presParOf" srcId="{E7F92867-F2C5-425A-8FBB-16F6D7C0190D}" destId="{42E1ED3D-2D70-47E7-BFE0-BAA1B70FCD30}" srcOrd="1" destOrd="0" presId="urn:microsoft.com/office/officeart/2008/layout/CircleAccentTimeline"/>
    <dgm:cxn modelId="{8376A4ED-C698-4050-B9A5-5734C020DC2C}" type="presParOf" srcId="{E7F92867-F2C5-425A-8FBB-16F6D7C0190D}" destId="{C6BEBE08-5DF7-4AF0-AAFC-25F436D3E533}" srcOrd="2" destOrd="0" presId="urn:microsoft.com/office/officeart/2008/layout/CircleAccentTimeline"/>
    <dgm:cxn modelId="{F00E12D5-3C88-495F-839A-F684CDF57FF4}" type="presParOf" srcId="{B97D9C53-C81D-41D8-B7FC-2BA881DF5DC6}" destId="{ABFDA4E2-54AE-4B66-ABF6-DBFA2311C220}" srcOrd="1" destOrd="0" presId="urn:microsoft.com/office/officeart/2008/layout/CircleAccentTimeline"/>
    <dgm:cxn modelId="{BA0CBBF5-D9F5-4513-A2FC-733537F9ADB7}" type="presParOf" srcId="{B97D9C53-C81D-41D8-B7FC-2BA881DF5DC6}" destId="{E3DE7923-0EFE-4126-BFD2-3E7B99B21A97}" srcOrd="2" destOrd="0" presId="urn:microsoft.com/office/officeart/2008/layout/CircleAccentTimeline"/>
    <dgm:cxn modelId="{B1A6DF90-9064-4A17-BAEB-C2550FDA9981}" type="presParOf" srcId="{B97D9C53-C81D-41D8-B7FC-2BA881DF5DC6}" destId="{E7A7F020-2177-4E5D-B2AB-DF63AF6898E7}" srcOrd="3" destOrd="0" presId="urn:microsoft.com/office/officeart/2008/layout/CircleAccentTimeline"/>
    <dgm:cxn modelId="{0D296796-4F08-4F1A-AE70-E2D743204DC0}" type="presParOf" srcId="{E7A7F020-2177-4E5D-B2AB-DF63AF6898E7}" destId="{A4CB1442-634E-4385-B440-CAB2B4544E16}" srcOrd="0" destOrd="0" presId="urn:microsoft.com/office/officeart/2008/layout/CircleAccentTimeline"/>
    <dgm:cxn modelId="{A0A16992-A327-4977-85B3-F4F5A14DE827}" type="presParOf" srcId="{E7A7F020-2177-4E5D-B2AB-DF63AF6898E7}" destId="{32926804-688D-4C97-9C40-28AADF3A41BF}" srcOrd="1" destOrd="0" presId="urn:microsoft.com/office/officeart/2008/layout/CircleAccentTimeline"/>
    <dgm:cxn modelId="{50454201-1347-479B-A58C-C0C58DF9795E}" type="presParOf" srcId="{E7A7F020-2177-4E5D-B2AB-DF63AF6898E7}" destId="{785C2F20-995C-4A83-8643-E0F61A2DAB14}" srcOrd="2" destOrd="0" presId="urn:microsoft.com/office/officeart/2008/layout/CircleAccentTimeline"/>
    <dgm:cxn modelId="{9A9A350E-C0AE-496E-966C-14514FF1DA67}" type="presParOf" srcId="{B97D9C53-C81D-41D8-B7FC-2BA881DF5DC6}" destId="{2CE50C5C-1BAF-46DA-B59A-2A5360C10DDD}" srcOrd="4" destOrd="0" presId="urn:microsoft.com/office/officeart/2008/layout/CircleAccentTimeline"/>
    <dgm:cxn modelId="{E84E1159-DBC8-4E64-8EF0-40B260151C2D}" type="presParOf" srcId="{B97D9C53-C81D-41D8-B7FC-2BA881DF5DC6}" destId="{552BBEDF-5062-4FC4-95B1-D7233D01CB08}" srcOrd="5" destOrd="0" presId="urn:microsoft.com/office/officeart/2008/layout/CircleAccentTimeline"/>
    <dgm:cxn modelId="{1D9D5346-5B14-4099-ADAE-2C0B26674841}" type="presParOf" srcId="{B97D9C53-C81D-41D8-B7FC-2BA881DF5DC6}" destId="{E0CD90B3-2C22-4336-A6BC-D6F11197E72F}" srcOrd="6" destOrd="0" presId="urn:microsoft.com/office/officeart/2008/layout/CircleAccentTimeline"/>
    <dgm:cxn modelId="{8E3FD0C3-DE57-41BE-A308-A0F59EE61557}" type="presParOf" srcId="{E0CD90B3-2C22-4336-A6BC-D6F11197E72F}" destId="{F910CEDB-14A6-469E-97A9-68365EEE0721}" srcOrd="0" destOrd="0" presId="urn:microsoft.com/office/officeart/2008/layout/CircleAccentTimeline"/>
    <dgm:cxn modelId="{EF4A4C6B-AC01-41AD-A120-D50941E4B2C1}" type="presParOf" srcId="{E0CD90B3-2C22-4336-A6BC-D6F11197E72F}" destId="{84EA97C9-D275-4012-9A1D-1CD6328D74E3}" srcOrd="1" destOrd="0" presId="urn:microsoft.com/office/officeart/2008/layout/CircleAccentTimeline"/>
    <dgm:cxn modelId="{8B2E294D-0D99-4DB3-8C8A-A4EB19B90A1B}" type="presParOf" srcId="{E0CD90B3-2C22-4336-A6BC-D6F11197E72F}" destId="{0DDE9A04-E61F-4170-9148-B44625AD9282}" srcOrd="2" destOrd="0" presId="urn:microsoft.com/office/officeart/2008/layout/CircleAccentTimeline"/>
    <dgm:cxn modelId="{2250D406-2A5F-4B36-9734-6609087E6ECD}" type="presParOf" srcId="{B97D9C53-C81D-41D8-B7FC-2BA881DF5DC6}" destId="{D43DB80C-212D-4897-B93A-DC5352A09B5B}" srcOrd="7" destOrd="0" presId="urn:microsoft.com/office/officeart/2008/layout/CircleAccentTimeline"/>
    <dgm:cxn modelId="{33283A2A-310D-466D-B825-FE21EE589329}" type="presParOf" srcId="{B97D9C53-C81D-41D8-B7FC-2BA881DF5DC6}" destId="{9EDE2780-1416-4961-A185-3B099778D5F3}" srcOrd="8" destOrd="0" presId="urn:microsoft.com/office/officeart/2008/layout/CircleAccentTimeline"/>
    <dgm:cxn modelId="{0B40F1FA-395A-4528-BB6B-149315879812}" type="presParOf" srcId="{B97D9C53-C81D-41D8-B7FC-2BA881DF5DC6}" destId="{C2EA9502-01FF-44A4-BAB6-4254301C45B3}" srcOrd="9" destOrd="0" presId="urn:microsoft.com/office/officeart/2008/layout/CircleAccentTimeline"/>
    <dgm:cxn modelId="{1C01D008-AFDA-453B-867C-806D8CA22A0C}" type="presParOf" srcId="{C2EA9502-01FF-44A4-BAB6-4254301C45B3}" destId="{0EE94969-D948-4CD1-AA1E-E230D93D569F}" srcOrd="0" destOrd="0" presId="urn:microsoft.com/office/officeart/2008/layout/CircleAccentTimeline"/>
    <dgm:cxn modelId="{92C7A4DA-7F41-4427-A1DF-7D1DC4C8DB44}" type="presParOf" srcId="{C2EA9502-01FF-44A4-BAB6-4254301C45B3}" destId="{6C04105C-50AD-47BE-BA58-5189BABC4A93}" srcOrd="1" destOrd="0" presId="urn:microsoft.com/office/officeart/2008/layout/CircleAccentTimeline"/>
    <dgm:cxn modelId="{DDA10662-9718-41AF-8DE5-84DE9080156B}" type="presParOf" srcId="{C2EA9502-01FF-44A4-BAB6-4254301C45B3}" destId="{B7AF85D8-A5ED-437F-81B5-856E8F749B0A}" srcOrd="2" destOrd="0" presId="urn:microsoft.com/office/officeart/2008/layout/CircleAccentTimeline"/>
    <dgm:cxn modelId="{C011EDD5-CF13-4D3A-A3DC-9EEFC8A81F53}" type="presParOf" srcId="{B97D9C53-C81D-41D8-B7FC-2BA881DF5DC6}" destId="{6D1D65BE-09FD-4AB7-9535-A84D29B6D01A}" srcOrd="10" destOrd="0" presId="urn:microsoft.com/office/officeart/2008/layout/CircleAccentTimeline"/>
    <dgm:cxn modelId="{760A8844-694A-4951-AB44-255B99A85CFB}" type="presParOf" srcId="{B97D9C53-C81D-41D8-B7FC-2BA881DF5DC6}" destId="{BB4E71CF-4B31-48E7-B11A-0D7E0202F602}" srcOrd="11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3961189-FE69-435E-B876-80850A134FC8}">
      <dgm:prSet custT="1"/>
      <dgm:spPr/>
      <dgm:t>
        <a:bodyPr/>
        <a:lstStyle/>
        <a:p>
          <a:pPr rtl="0"/>
          <a:r>
            <a:rPr lang="es-ES_tradnl" sz="1200" b="1" dirty="0" smtClean="0"/>
            <a:t>Simplificación reglamentaria</a:t>
          </a:r>
          <a:endParaRPr lang="es-CO" sz="1200" b="1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3F30F425-FCD7-45ED-B46F-1E2B4EECF92D}">
      <dgm:prSet custT="1"/>
      <dgm:spPr/>
      <dgm:t>
        <a:bodyPr/>
        <a:lstStyle/>
        <a:p>
          <a:pPr rtl="0"/>
          <a:r>
            <a:rPr lang="es-CO" sz="1200" b="1" dirty="0" smtClean="0"/>
            <a:t>Decreto 1510 de 2013</a:t>
          </a:r>
          <a:endParaRPr lang="es-CO" sz="1200" b="1" dirty="0"/>
        </a:p>
      </dgm:t>
    </dgm:pt>
    <dgm:pt modelId="{26A04447-5D17-41CB-B2FC-C5960EEFA7A9}" type="parTrans" cxnId="{3DCA4936-BEB7-4BC0-AACB-68EDD40FB65E}">
      <dgm:prSet/>
      <dgm:spPr/>
      <dgm:t>
        <a:bodyPr/>
        <a:lstStyle/>
        <a:p>
          <a:endParaRPr lang="es-CO"/>
        </a:p>
      </dgm:t>
    </dgm:pt>
    <dgm:pt modelId="{5806D86F-CD9C-41A6-A685-ECA51A2C3526}" type="sibTrans" cxnId="{3DCA4936-BEB7-4BC0-AACB-68EDD40FB65E}">
      <dgm:prSet/>
      <dgm:spPr/>
      <dgm:t>
        <a:bodyPr/>
        <a:lstStyle/>
        <a:p>
          <a:endParaRPr lang="es-CO"/>
        </a:p>
      </dgm:t>
    </dgm:pt>
    <dgm:pt modelId="{EA769AFC-0CE1-4F45-8330-ED8841B43D72}">
      <dgm:prSet custT="1"/>
      <dgm:spPr/>
      <dgm:t>
        <a:bodyPr/>
        <a:lstStyle/>
        <a:p>
          <a:pPr rtl="0"/>
          <a:r>
            <a:rPr lang="es-CO" sz="1200" b="1" dirty="0" smtClean="0"/>
            <a:t>Decreto 1082 de 2015</a:t>
          </a:r>
          <a:endParaRPr lang="es-CO" sz="1200" b="1" dirty="0"/>
        </a:p>
      </dgm:t>
    </dgm:pt>
    <dgm:pt modelId="{91173F0D-6257-46D8-B456-26A19D74FB80}" type="parTrans" cxnId="{8E4347A8-E4A6-4B0B-A1F9-2E8C2738EDAB}">
      <dgm:prSet/>
      <dgm:spPr/>
      <dgm:t>
        <a:bodyPr/>
        <a:lstStyle/>
        <a:p>
          <a:endParaRPr lang="es-CO"/>
        </a:p>
      </dgm:t>
    </dgm:pt>
    <dgm:pt modelId="{3D2A46F0-6A9C-43F4-87F6-3FE7573B1E7E}" type="sibTrans" cxnId="{8E4347A8-E4A6-4B0B-A1F9-2E8C2738EDAB}">
      <dgm:prSet/>
      <dgm:spPr/>
      <dgm:t>
        <a:bodyPr/>
        <a:lstStyle/>
        <a:p>
          <a:endParaRPr lang="es-CO"/>
        </a:p>
      </dgm:t>
    </dgm:pt>
    <dgm:pt modelId="{56887C63-A86C-4D0C-AD25-2F8D9490AA5C}">
      <dgm:prSet custT="1"/>
      <dgm:spPr/>
      <dgm:t>
        <a:bodyPr/>
        <a:lstStyle/>
        <a:p>
          <a:pPr rtl="0"/>
          <a:r>
            <a:rPr lang="es-CO" sz="1200" b="1" dirty="0" smtClean="0"/>
            <a:t>Posicionamiento institucional</a:t>
          </a:r>
          <a:endParaRPr lang="es-CO" sz="1200" b="1" dirty="0"/>
        </a:p>
      </dgm:t>
    </dgm:pt>
    <dgm:pt modelId="{9759ED97-2E16-41CA-A9C6-21D60A37BBFD}" type="parTrans" cxnId="{84D9DE70-20B8-409E-AF60-2E017770DB12}">
      <dgm:prSet/>
      <dgm:spPr/>
      <dgm:t>
        <a:bodyPr/>
        <a:lstStyle/>
        <a:p>
          <a:endParaRPr lang="es-CO"/>
        </a:p>
      </dgm:t>
    </dgm:pt>
    <dgm:pt modelId="{01A28936-3E90-44D4-B8D2-D38AC7BBCC74}" type="sibTrans" cxnId="{84D9DE70-20B8-409E-AF60-2E017770DB12}">
      <dgm:prSet/>
      <dgm:spPr/>
      <dgm:t>
        <a:bodyPr/>
        <a:lstStyle/>
        <a:p>
          <a:endParaRPr lang="es-CO"/>
        </a:p>
      </dgm:t>
    </dgm:pt>
    <dgm:pt modelId="{C9E0C858-6D7B-4502-A8B8-9598A039D83B}">
      <dgm:prSet custT="1"/>
      <dgm:spPr/>
      <dgm:t>
        <a:bodyPr/>
        <a:lstStyle/>
        <a:p>
          <a:pPr rtl="0"/>
          <a:r>
            <a:rPr lang="es-CO" sz="1200" b="1" dirty="0" smtClean="0"/>
            <a:t>Coordinación y/o participación en formulación normativa</a:t>
          </a:r>
          <a:endParaRPr lang="es-CO" sz="1200" b="1" dirty="0"/>
        </a:p>
      </dgm:t>
    </dgm:pt>
    <dgm:pt modelId="{DE90BD68-B58A-4264-9AE2-7BF9550E68F7}" type="parTrans" cxnId="{5A712F3A-2292-4CF9-BD5D-E17EF5D5AEC1}">
      <dgm:prSet/>
      <dgm:spPr/>
      <dgm:t>
        <a:bodyPr/>
        <a:lstStyle/>
        <a:p>
          <a:endParaRPr lang="es-CO"/>
        </a:p>
      </dgm:t>
    </dgm:pt>
    <dgm:pt modelId="{E11B2B81-594C-4220-96CD-6C8F79F93D74}" type="sibTrans" cxnId="{5A712F3A-2292-4CF9-BD5D-E17EF5D5AEC1}">
      <dgm:prSet/>
      <dgm:spPr/>
      <dgm:t>
        <a:bodyPr/>
        <a:lstStyle/>
        <a:p>
          <a:endParaRPr lang="es-CO"/>
        </a:p>
      </dgm:t>
    </dgm:pt>
    <dgm:pt modelId="{69FCAE6D-EFFE-49CE-9D93-79CE3DDC53D9}">
      <dgm:prSet custT="1"/>
      <dgm:spPr/>
      <dgm:t>
        <a:bodyPr/>
        <a:lstStyle/>
        <a:p>
          <a:pPr rtl="0"/>
          <a:r>
            <a:rPr lang="es-CO" sz="1200" b="1" dirty="0" smtClean="0"/>
            <a:t>Implementación nuevo enfoque</a:t>
          </a:r>
          <a:endParaRPr lang="es-CO" sz="1200" b="1" dirty="0"/>
        </a:p>
      </dgm:t>
    </dgm:pt>
    <dgm:pt modelId="{F666992F-E8A5-4142-AF5B-9F4DD15F0E59}" type="parTrans" cxnId="{7E0E9BAB-533D-4901-A836-BC9071C5C5DD}">
      <dgm:prSet/>
      <dgm:spPr/>
      <dgm:t>
        <a:bodyPr/>
        <a:lstStyle/>
        <a:p>
          <a:endParaRPr lang="es-CO"/>
        </a:p>
      </dgm:t>
    </dgm:pt>
    <dgm:pt modelId="{A55ABEB6-937E-4B6A-A8C0-CDC63431EBE9}" type="sibTrans" cxnId="{7E0E9BAB-533D-4901-A836-BC9071C5C5DD}">
      <dgm:prSet/>
      <dgm:spPr/>
      <dgm:t>
        <a:bodyPr/>
        <a:lstStyle/>
        <a:p>
          <a:endParaRPr lang="es-CO"/>
        </a:p>
      </dgm:t>
    </dgm:pt>
    <dgm:pt modelId="{B439EA94-6E16-483C-B327-DDB88B904F12}" type="pres">
      <dgm:prSet presAssocID="{1C0804DE-1AA7-40E6-91E2-42FCBFAAAC27}" presName="Name0" presStyleCnt="0">
        <dgm:presLayoutVars>
          <dgm:chMax val="7"/>
          <dgm:dir/>
          <dgm:animOne val="branch"/>
        </dgm:presLayoutVars>
      </dgm:prSet>
      <dgm:spPr/>
    </dgm:pt>
    <dgm:pt modelId="{6283B1ED-DCAC-417E-BA9D-48EF5BBBA5BA}" type="pres">
      <dgm:prSet presAssocID="{03961189-FE69-435E-B876-80850A134FC8}" presName="parTx1" presStyleLbl="node1" presStyleIdx="0" presStyleCnt="2"/>
      <dgm:spPr/>
      <dgm:t>
        <a:bodyPr/>
        <a:lstStyle/>
        <a:p>
          <a:endParaRPr lang="es-CO"/>
        </a:p>
      </dgm:t>
    </dgm:pt>
    <dgm:pt modelId="{DB6208BF-1F25-48BA-A517-A0562023E508}" type="pres">
      <dgm:prSet presAssocID="{03961189-FE69-435E-B876-80850A134FC8}" presName="spPre1" presStyleCnt="0"/>
      <dgm:spPr/>
    </dgm:pt>
    <dgm:pt modelId="{A6DB7F57-B45C-4D50-BDB0-5CF9E6C98426}" type="pres">
      <dgm:prSet presAssocID="{03961189-FE69-435E-B876-80850A134FC8}" presName="chLin1" presStyleCnt="0"/>
      <dgm:spPr/>
    </dgm:pt>
    <dgm:pt modelId="{DD3C2E35-1183-44A4-8C2D-BBE3C0B7DC68}" type="pres">
      <dgm:prSet presAssocID="{26A04447-5D17-41CB-B2FC-C5960EEFA7A9}" presName="Name11" presStyleLbl="parChTrans1D1" presStyleIdx="0" presStyleCnt="12"/>
      <dgm:spPr/>
    </dgm:pt>
    <dgm:pt modelId="{60B33D74-536F-4822-BF47-90CEE861AB22}" type="pres">
      <dgm:prSet presAssocID="{26A04447-5D17-41CB-B2FC-C5960EEFA7A9}" presName="Name31" presStyleLbl="parChTrans1D1" presStyleIdx="1" presStyleCnt="12"/>
      <dgm:spPr/>
    </dgm:pt>
    <dgm:pt modelId="{E572BC6E-E4DD-42CA-A33F-30775CA9AB25}" type="pres">
      <dgm:prSet presAssocID="{3F30F425-FCD7-45ED-B46F-1E2B4EECF92D}" presName="txAndLines1" presStyleCnt="0"/>
      <dgm:spPr/>
    </dgm:pt>
    <dgm:pt modelId="{F0B3C7F6-BD78-4B84-8C30-E5B63E17FA98}" type="pres">
      <dgm:prSet presAssocID="{3F30F425-FCD7-45ED-B46F-1E2B4EECF92D}" presName="anchor1" presStyleCnt="0"/>
      <dgm:spPr/>
    </dgm:pt>
    <dgm:pt modelId="{7CCEB541-7F4F-4E12-A40D-E16C513A3670}" type="pres">
      <dgm:prSet presAssocID="{3F30F425-FCD7-45ED-B46F-1E2B4EECF92D}" presName="backup1" presStyleCnt="0"/>
      <dgm:spPr/>
    </dgm:pt>
    <dgm:pt modelId="{637F1C28-2CFA-4253-8F7B-00F4F78DC922}" type="pres">
      <dgm:prSet presAssocID="{3F30F425-FCD7-45ED-B46F-1E2B4EECF92D}" presName="preLine1" presStyleLbl="parChTrans1D1" presStyleIdx="2" presStyleCnt="12"/>
      <dgm:spPr/>
    </dgm:pt>
    <dgm:pt modelId="{40D26FBC-AE03-4F2A-B065-2204C5C49D71}" type="pres">
      <dgm:prSet presAssocID="{3F30F425-FCD7-45ED-B46F-1E2B4EECF92D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245105-E44F-4A0A-B725-7CB92937ABB9}" type="pres">
      <dgm:prSet presAssocID="{3F30F425-FCD7-45ED-B46F-1E2B4EECF92D}" presName="postLine1" presStyleLbl="parChTrans1D1" presStyleIdx="3" presStyleCnt="12"/>
      <dgm:spPr/>
    </dgm:pt>
    <dgm:pt modelId="{297950AC-9493-4502-809B-BB778EC82A52}" type="pres">
      <dgm:prSet presAssocID="{91173F0D-6257-46D8-B456-26A19D74FB80}" presName="Name11" presStyleLbl="parChTrans1D1" presStyleIdx="4" presStyleCnt="12"/>
      <dgm:spPr/>
    </dgm:pt>
    <dgm:pt modelId="{F525216F-F6C1-4C3C-B6E6-2C0BADB74BA3}" type="pres">
      <dgm:prSet presAssocID="{91173F0D-6257-46D8-B456-26A19D74FB80}" presName="Name31" presStyleLbl="parChTrans1D1" presStyleIdx="5" presStyleCnt="12"/>
      <dgm:spPr/>
    </dgm:pt>
    <dgm:pt modelId="{7D09EE17-E18F-441E-90D2-9CE5750DA067}" type="pres">
      <dgm:prSet presAssocID="{EA769AFC-0CE1-4F45-8330-ED8841B43D72}" presName="txAndLines1" presStyleCnt="0"/>
      <dgm:spPr/>
    </dgm:pt>
    <dgm:pt modelId="{2D2F22BE-88CF-4D11-A6C7-E6AC8A800504}" type="pres">
      <dgm:prSet presAssocID="{EA769AFC-0CE1-4F45-8330-ED8841B43D72}" presName="anchor1" presStyleCnt="0"/>
      <dgm:spPr/>
    </dgm:pt>
    <dgm:pt modelId="{6A7306E5-0E58-49A4-8808-266DED3C9E5C}" type="pres">
      <dgm:prSet presAssocID="{EA769AFC-0CE1-4F45-8330-ED8841B43D72}" presName="backup1" presStyleCnt="0"/>
      <dgm:spPr/>
    </dgm:pt>
    <dgm:pt modelId="{987FD67A-A3E5-4586-B074-9495DBDA3734}" type="pres">
      <dgm:prSet presAssocID="{EA769AFC-0CE1-4F45-8330-ED8841B43D72}" presName="preLine1" presStyleLbl="parChTrans1D1" presStyleIdx="6" presStyleCnt="12"/>
      <dgm:spPr/>
    </dgm:pt>
    <dgm:pt modelId="{4349E70C-4AB7-419F-8A4E-93C0D00019AA}" type="pres">
      <dgm:prSet presAssocID="{EA769AFC-0CE1-4F45-8330-ED8841B43D72}" presName="desTx1" presStyleLbl="revTx" presStyleIdx="0" presStyleCnt="0">
        <dgm:presLayoutVars>
          <dgm:bulletEnabled val="1"/>
        </dgm:presLayoutVars>
      </dgm:prSet>
      <dgm:spPr/>
    </dgm:pt>
    <dgm:pt modelId="{5F4E85CE-ABA7-491A-898F-07EDF275FBEC}" type="pres">
      <dgm:prSet presAssocID="{EA769AFC-0CE1-4F45-8330-ED8841B43D72}" presName="postLine1" presStyleLbl="parChTrans1D1" presStyleIdx="7" presStyleCnt="12"/>
      <dgm:spPr/>
    </dgm:pt>
    <dgm:pt modelId="{0A96ACA9-51CA-4DE7-BE16-56001FFFA05D}" type="pres">
      <dgm:prSet presAssocID="{03961189-FE69-435E-B876-80850A134FC8}" presName="spPost1" presStyleCnt="0"/>
      <dgm:spPr/>
    </dgm:pt>
    <dgm:pt modelId="{285BEEF4-E216-44CC-852C-6E3B30535553}" type="pres">
      <dgm:prSet presAssocID="{56887C63-A86C-4D0C-AD25-2F8D9490AA5C}" presName="parTx2" presStyleLbl="node1" presStyleIdx="1" presStyleCnt="2"/>
      <dgm:spPr/>
      <dgm:t>
        <a:bodyPr/>
        <a:lstStyle/>
        <a:p>
          <a:endParaRPr lang="es-CO"/>
        </a:p>
      </dgm:t>
    </dgm:pt>
    <dgm:pt modelId="{29BEB754-7EAF-48D7-8FDB-55196A2A241B}" type="pres">
      <dgm:prSet presAssocID="{56887C63-A86C-4D0C-AD25-2F8D9490AA5C}" presName="spPre2" presStyleCnt="0"/>
      <dgm:spPr/>
    </dgm:pt>
    <dgm:pt modelId="{2F2EE402-218D-4643-9F72-081F8445074B}" type="pres">
      <dgm:prSet presAssocID="{56887C63-A86C-4D0C-AD25-2F8D9490AA5C}" presName="chLin2" presStyleCnt="0"/>
      <dgm:spPr/>
    </dgm:pt>
    <dgm:pt modelId="{959CD985-B781-4D40-995E-2F7B887B4A9A}" type="pres">
      <dgm:prSet presAssocID="{DE90BD68-B58A-4264-9AE2-7BF9550E68F7}" presName="Name45" presStyleLbl="parChTrans1D1" presStyleIdx="8" presStyleCnt="12"/>
      <dgm:spPr/>
    </dgm:pt>
    <dgm:pt modelId="{51671D6A-E112-4053-8284-12FF8060FF30}" type="pres">
      <dgm:prSet presAssocID="{C9E0C858-6D7B-4502-A8B8-9598A039D83B}" presName="txAndLines2" presStyleCnt="0"/>
      <dgm:spPr/>
    </dgm:pt>
    <dgm:pt modelId="{E057BC9C-35A7-40AB-8BF0-06375C8F2020}" type="pres">
      <dgm:prSet presAssocID="{C9E0C858-6D7B-4502-A8B8-9598A039D83B}" presName="anchor2" presStyleCnt="0"/>
      <dgm:spPr/>
    </dgm:pt>
    <dgm:pt modelId="{FA22268D-8829-4F21-8458-E4EEB8B33604}" type="pres">
      <dgm:prSet presAssocID="{C9E0C858-6D7B-4502-A8B8-9598A039D83B}" presName="backup2" presStyleCnt="0"/>
      <dgm:spPr/>
    </dgm:pt>
    <dgm:pt modelId="{EAB09F59-BE4B-4674-94EA-AFE9DCB5CA00}" type="pres">
      <dgm:prSet presAssocID="{C9E0C858-6D7B-4502-A8B8-9598A039D83B}" presName="preLine2" presStyleLbl="parChTrans1D1" presStyleIdx="9" presStyleCnt="12"/>
      <dgm:spPr/>
    </dgm:pt>
    <dgm:pt modelId="{263AB0FC-9D57-4457-866C-A67001D16012}" type="pres">
      <dgm:prSet presAssocID="{C9E0C858-6D7B-4502-A8B8-9598A039D83B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48B90DF-D008-4A27-AC93-D641BD5F712A}" type="pres">
      <dgm:prSet presAssocID="{F666992F-E8A5-4142-AF5B-9F4DD15F0E59}" presName="Name45" presStyleLbl="parChTrans1D1" presStyleIdx="10" presStyleCnt="12"/>
      <dgm:spPr/>
    </dgm:pt>
    <dgm:pt modelId="{3A58BB0B-D692-4410-801E-47832229DC02}" type="pres">
      <dgm:prSet presAssocID="{69FCAE6D-EFFE-49CE-9D93-79CE3DDC53D9}" presName="txAndLines2" presStyleCnt="0"/>
      <dgm:spPr/>
    </dgm:pt>
    <dgm:pt modelId="{960D846B-F3E4-4C19-9465-31E7096389C5}" type="pres">
      <dgm:prSet presAssocID="{69FCAE6D-EFFE-49CE-9D93-79CE3DDC53D9}" presName="anchor2" presStyleCnt="0"/>
      <dgm:spPr/>
    </dgm:pt>
    <dgm:pt modelId="{65B0F2A6-0B8D-475C-AB44-D66CC7814CB1}" type="pres">
      <dgm:prSet presAssocID="{69FCAE6D-EFFE-49CE-9D93-79CE3DDC53D9}" presName="backup2" presStyleCnt="0"/>
      <dgm:spPr/>
    </dgm:pt>
    <dgm:pt modelId="{0972438C-2697-4572-AB22-3DAC90F0B47F}" type="pres">
      <dgm:prSet presAssocID="{69FCAE6D-EFFE-49CE-9D93-79CE3DDC53D9}" presName="preLine2" presStyleLbl="parChTrans1D1" presStyleIdx="11" presStyleCnt="12"/>
      <dgm:spPr/>
    </dgm:pt>
    <dgm:pt modelId="{FC23D600-F1A2-4694-8078-A07462E275B7}" type="pres">
      <dgm:prSet presAssocID="{69FCAE6D-EFFE-49CE-9D93-79CE3DDC53D9}" presName="desTx2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CAE825-875C-4ABE-BB3B-21B0FE2A1286}" type="presOf" srcId="{EA769AFC-0CE1-4F45-8330-ED8841B43D72}" destId="{4349E70C-4AB7-419F-8A4E-93C0D00019AA}" srcOrd="0" destOrd="0" presId="urn:microsoft.com/office/officeart/2009/3/layout/SubStepProcess"/>
    <dgm:cxn modelId="{7E0E9BAB-533D-4901-A836-BC9071C5C5DD}" srcId="{56887C63-A86C-4D0C-AD25-2F8D9490AA5C}" destId="{69FCAE6D-EFFE-49CE-9D93-79CE3DDC53D9}" srcOrd="1" destOrd="0" parTransId="{F666992F-E8A5-4142-AF5B-9F4DD15F0E59}" sibTransId="{A55ABEB6-937E-4B6A-A8C0-CDC63431EBE9}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3DCA4936-BEB7-4BC0-AACB-68EDD40FB65E}" srcId="{03961189-FE69-435E-B876-80850A134FC8}" destId="{3F30F425-FCD7-45ED-B46F-1E2B4EECF92D}" srcOrd="0" destOrd="0" parTransId="{26A04447-5D17-41CB-B2FC-C5960EEFA7A9}" sibTransId="{5806D86F-CD9C-41A6-A685-ECA51A2C3526}"/>
    <dgm:cxn modelId="{8E4347A8-E4A6-4B0B-A1F9-2E8C2738EDAB}" srcId="{03961189-FE69-435E-B876-80850A134FC8}" destId="{EA769AFC-0CE1-4F45-8330-ED8841B43D72}" srcOrd="1" destOrd="0" parTransId="{91173F0D-6257-46D8-B456-26A19D74FB80}" sibTransId="{3D2A46F0-6A9C-43F4-87F6-3FE7573B1E7E}"/>
    <dgm:cxn modelId="{CD60746C-BCC7-487D-A0CB-DF7E52D4E0C1}" type="presOf" srcId="{03961189-FE69-435E-B876-80850A134FC8}" destId="{6283B1ED-DCAC-417E-BA9D-48EF5BBBA5BA}" srcOrd="0" destOrd="0" presId="urn:microsoft.com/office/officeart/2009/3/layout/SubStepProcess"/>
    <dgm:cxn modelId="{028191E9-E8C9-4CEC-8C56-1B97A0E8EFAA}" type="presOf" srcId="{C9E0C858-6D7B-4502-A8B8-9598A039D83B}" destId="{263AB0FC-9D57-4457-866C-A67001D16012}" srcOrd="0" destOrd="0" presId="urn:microsoft.com/office/officeart/2009/3/layout/SubStepProcess"/>
    <dgm:cxn modelId="{84D9DE70-20B8-409E-AF60-2E017770DB12}" srcId="{1C0804DE-1AA7-40E6-91E2-42FCBFAAAC27}" destId="{56887C63-A86C-4D0C-AD25-2F8D9490AA5C}" srcOrd="1" destOrd="0" parTransId="{9759ED97-2E16-41CA-A9C6-21D60A37BBFD}" sibTransId="{01A28936-3E90-44D4-B8D2-D38AC7BBCC74}"/>
    <dgm:cxn modelId="{FB14D700-5ED5-4E72-A45D-85D2BF08A59F}" type="presOf" srcId="{3F30F425-FCD7-45ED-B46F-1E2B4EECF92D}" destId="{40D26FBC-AE03-4F2A-B065-2204C5C49D71}" srcOrd="0" destOrd="0" presId="urn:microsoft.com/office/officeart/2009/3/layout/SubStepProcess"/>
    <dgm:cxn modelId="{AEEC8E4F-A071-4252-9566-63BCE4716E49}" type="presOf" srcId="{1C0804DE-1AA7-40E6-91E2-42FCBFAAAC27}" destId="{B439EA94-6E16-483C-B327-DDB88B904F12}" srcOrd="0" destOrd="0" presId="urn:microsoft.com/office/officeart/2009/3/layout/SubStepProcess"/>
    <dgm:cxn modelId="{55C7EBF9-F85F-42A1-91F3-32DB9BC8B96B}" type="presOf" srcId="{69FCAE6D-EFFE-49CE-9D93-79CE3DDC53D9}" destId="{FC23D600-F1A2-4694-8078-A07462E275B7}" srcOrd="0" destOrd="0" presId="urn:microsoft.com/office/officeart/2009/3/layout/SubStepProcess"/>
    <dgm:cxn modelId="{F12A499A-F8C9-471B-B239-491E4F92A95D}" type="presOf" srcId="{56887C63-A86C-4D0C-AD25-2F8D9490AA5C}" destId="{285BEEF4-E216-44CC-852C-6E3B30535553}" srcOrd="0" destOrd="0" presId="urn:microsoft.com/office/officeart/2009/3/layout/SubStepProcess"/>
    <dgm:cxn modelId="{5A712F3A-2292-4CF9-BD5D-E17EF5D5AEC1}" srcId="{56887C63-A86C-4D0C-AD25-2F8D9490AA5C}" destId="{C9E0C858-6D7B-4502-A8B8-9598A039D83B}" srcOrd="0" destOrd="0" parTransId="{DE90BD68-B58A-4264-9AE2-7BF9550E68F7}" sibTransId="{E11B2B81-594C-4220-96CD-6C8F79F93D74}"/>
    <dgm:cxn modelId="{4B8728CD-1724-4E91-949A-549F63B71598}" type="presParOf" srcId="{B439EA94-6E16-483C-B327-DDB88B904F12}" destId="{6283B1ED-DCAC-417E-BA9D-48EF5BBBA5BA}" srcOrd="0" destOrd="0" presId="urn:microsoft.com/office/officeart/2009/3/layout/SubStepProcess"/>
    <dgm:cxn modelId="{DE5A7262-4341-4E26-9C87-51D31C22AE1E}" type="presParOf" srcId="{B439EA94-6E16-483C-B327-DDB88B904F12}" destId="{DB6208BF-1F25-48BA-A517-A0562023E508}" srcOrd="1" destOrd="0" presId="urn:microsoft.com/office/officeart/2009/3/layout/SubStepProcess"/>
    <dgm:cxn modelId="{8D3745EA-1748-4CE0-B8CC-4500AFBC954C}" type="presParOf" srcId="{B439EA94-6E16-483C-B327-DDB88B904F12}" destId="{A6DB7F57-B45C-4D50-BDB0-5CF9E6C98426}" srcOrd="2" destOrd="0" presId="urn:microsoft.com/office/officeart/2009/3/layout/SubStepProcess"/>
    <dgm:cxn modelId="{8DBB20F9-91B5-4AE0-AA54-21BBC50CE915}" type="presParOf" srcId="{A6DB7F57-B45C-4D50-BDB0-5CF9E6C98426}" destId="{DD3C2E35-1183-44A4-8C2D-BBE3C0B7DC68}" srcOrd="0" destOrd="0" presId="urn:microsoft.com/office/officeart/2009/3/layout/SubStepProcess"/>
    <dgm:cxn modelId="{A0490D00-56D8-4583-B926-B9525DAD3917}" type="presParOf" srcId="{A6DB7F57-B45C-4D50-BDB0-5CF9E6C98426}" destId="{60B33D74-536F-4822-BF47-90CEE861AB22}" srcOrd="1" destOrd="0" presId="urn:microsoft.com/office/officeart/2009/3/layout/SubStepProcess"/>
    <dgm:cxn modelId="{B854B991-1B2C-4584-BD05-6DBD862564C9}" type="presParOf" srcId="{A6DB7F57-B45C-4D50-BDB0-5CF9E6C98426}" destId="{E572BC6E-E4DD-42CA-A33F-30775CA9AB25}" srcOrd="2" destOrd="0" presId="urn:microsoft.com/office/officeart/2009/3/layout/SubStepProcess"/>
    <dgm:cxn modelId="{63B599C1-66E8-4F1B-9684-855B815D4B47}" type="presParOf" srcId="{E572BC6E-E4DD-42CA-A33F-30775CA9AB25}" destId="{F0B3C7F6-BD78-4B84-8C30-E5B63E17FA98}" srcOrd="0" destOrd="0" presId="urn:microsoft.com/office/officeart/2009/3/layout/SubStepProcess"/>
    <dgm:cxn modelId="{683E50E8-691A-4F58-B3AD-6B511FAC5182}" type="presParOf" srcId="{E572BC6E-E4DD-42CA-A33F-30775CA9AB25}" destId="{7CCEB541-7F4F-4E12-A40D-E16C513A3670}" srcOrd="1" destOrd="0" presId="urn:microsoft.com/office/officeart/2009/3/layout/SubStepProcess"/>
    <dgm:cxn modelId="{3E6A9884-C04A-448B-8E96-D929B1494EB1}" type="presParOf" srcId="{E572BC6E-E4DD-42CA-A33F-30775CA9AB25}" destId="{637F1C28-2CFA-4253-8F7B-00F4F78DC922}" srcOrd="2" destOrd="0" presId="urn:microsoft.com/office/officeart/2009/3/layout/SubStepProcess"/>
    <dgm:cxn modelId="{2743C769-8C96-43A4-9FFA-5EEF80513AB2}" type="presParOf" srcId="{E572BC6E-E4DD-42CA-A33F-30775CA9AB25}" destId="{40D26FBC-AE03-4F2A-B065-2204C5C49D71}" srcOrd="3" destOrd="0" presId="urn:microsoft.com/office/officeart/2009/3/layout/SubStepProcess"/>
    <dgm:cxn modelId="{5A219933-6364-4720-9C62-47270FEC6CCA}" type="presParOf" srcId="{E572BC6E-E4DD-42CA-A33F-30775CA9AB25}" destId="{ED245105-E44F-4A0A-B725-7CB92937ABB9}" srcOrd="4" destOrd="0" presId="urn:microsoft.com/office/officeart/2009/3/layout/SubStepProcess"/>
    <dgm:cxn modelId="{C7767DF1-F712-4EE0-BDF2-F72BD7F4FC68}" type="presParOf" srcId="{A6DB7F57-B45C-4D50-BDB0-5CF9E6C98426}" destId="{297950AC-9493-4502-809B-BB778EC82A52}" srcOrd="3" destOrd="0" presId="urn:microsoft.com/office/officeart/2009/3/layout/SubStepProcess"/>
    <dgm:cxn modelId="{5C7405AF-9093-4859-B09B-95D41CE80027}" type="presParOf" srcId="{A6DB7F57-B45C-4D50-BDB0-5CF9E6C98426}" destId="{F525216F-F6C1-4C3C-B6E6-2C0BADB74BA3}" srcOrd="4" destOrd="0" presId="urn:microsoft.com/office/officeart/2009/3/layout/SubStepProcess"/>
    <dgm:cxn modelId="{01A880D7-93A8-47E6-A050-A5060D3FC81F}" type="presParOf" srcId="{A6DB7F57-B45C-4D50-BDB0-5CF9E6C98426}" destId="{7D09EE17-E18F-441E-90D2-9CE5750DA067}" srcOrd="5" destOrd="0" presId="urn:microsoft.com/office/officeart/2009/3/layout/SubStepProcess"/>
    <dgm:cxn modelId="{77A08222-ADBB-4021-B3B3-4C33FBCFCD2F}" type="presParOf" srcId="{7D09EE17-E18F-441E-90D2-9CE5750DA067}" destId="{2D2F22BE-88CF-4D11-A6C7-E6AC8A800504}" srcOrd="0" destOrd="0" presId="urn:microsoft.com/office/officeart/2009/3/layout/SubStepProcess"/>
    <dgm:cxn modelId="{251BDA5F-1FF4-4C61-8005-3FA9E30EA069}" type="presParOf" srcId="{7D09EE17-E18F-441E-90D2-9CE5750DA067}" destId="{6A7306E5-0E58-49A4-8808-266DED3C9E5C}" srcOrd="1" destOrd="0" presId="urn:microsoft.com/office/officeart/2009/3/layout/SubStepProcess"/>
    <dgm:cxn modelId="{26F785B0-13D6-4803-9DE1-D81030DBF091}" type="presParOf" srcId="{7D09EE17-E18F-441E-90D2-9CE5750DA067}" destId="{987FD67A-A3E5-4586-B074-9495DBDA3734}" srcOrd="2" destOrd="0" presId="urn:microsoft.com/office/officeart/2009/3/layout/SubStepProcess"/>
    <dgm:cxn modelId="{DE64AF81-AB5D-49BB-82FC-EBA8C1B4C0D7}" type="presParOf" srcId="{7D09EE17-E18F-441E-90D2-9CE5750DA067}" destId="{4349E70C-4AB7-419F-8A4E-93C0D00019AA}" srcOrd="3" destOrd="0" presId="urn:microsoft.com/office/officeart/2009/3/layout/SubStepProcess"/>
    <dgm:cxn modelId="{538835D2-6B7E-4EAD-8A63-68E61075CEAA}" type="presParOf" srcId="{7D09EE17-E18F-441E-90D2-9CE5750DA067}" destId="{5F4E85CE-ABA7-491A-898F-07EDF275FBEC}" srcOrd="4" destOrd="0" presId="urn:microsoft.com/office/officeart/2009/3/layout/SubStepProcess"/>
    <dgm:cxn modelId="{36625F49-B2DC-4741-BBB5-DD984F7B652D}" type="presParOf" srcId="{B439EA94-6E16-483C-B327-DDB88B904F12}" destId="{0A96ACA9-51CA-4DE7-BE16-56001FFFA05D}" srcOrd="3" destOrd="0" presId="urn:microsoft.com/office/officeart/2009/3/layout/SubStepProcess"/>
    <dgm:cxn modelId="{23FEE19D-8276-4854-9F06-3A70CC4927E2}" type="presParOf" srcId="{B439EA94-6E16-483C-B327-DDB88B904F12}" destId="{285BEEF4-E216-44CC-852C-6E3B30535553}" srcOrd="4" destOrd="0" presId="urn:microsoft.com/office/officeart/2009/3/layout/SubStepProcess"/>
    <dgm:cxn modelId="{243ADCB9-4F05-4367-80CF-4AEF3F039BD1}" type="presParOf" srcId="{B439EA94-6E16-483C-B327-DDB88B904F12}" destId="{29BEB754-7EAF-48D7-8FDB-55196A2A241B}" srcOrd="5" destOrd="0" presId="urn:microsoft.com/office/officeart/2009/3/layout/SubStepProcess"/>
    <dgm:cxn modelId="{D6B0F095-03DA-4C1C-BD7C-A93FBDB998F4}" type="presParOf" srcId="{B439EA94-6E16-483C-B327-DDB88B904F12}" destId="{2F2EE402-218D-4643-9F72-081F8445074B}" srcOrd="6" destOrd="0" presId="urn:microsoft.com/office/officeart/2009/3/layout/SubStepProcess"/>
    <dgm:cxn modelId="{F79D0E53-9D1F-40E3-B35B-0D4B923859E4}" type="presParOf" srcId="{2F2EE402-218D-4643-9F72-081F8445074B}" destId="{959CD985-B781-4D40-995E-2F7B887B4A9A}" srcOrd="0" destOrd="0" presId="urn:microsoft.com/office/officeart/2009/3/layout/SubStepProcess"/>
    <dgm:cxn modelId="{C5D06A5A-BAD5-442A-8572-F468655753F2}" type="presParOf" srcId="{2F2EE402-218D-4643-9F72-081F8445074B}" destId="{51671D6A-E112-4053-8284-12FF8060FF30}" srcOrd="1" destOrd="0" presId="urn:microsoft.com/office/officeart/2009/3/layout/SubStepProcess"/>
    <dgm:cxn modelId="{58793CB5-D425-4DEA-9EC8-EE746D798562}" type="presParOf" srcId="{51671D6A-E112-4053-8284-12FF8060FF30}" destId="{E057BC9C-35A7-40AB-8BF0-06375C8F2020}" srcOrd="0" destOrd="0" presId="urn:microsoft.com/office/officeart/2009/3/layout/SubStepProcess"/>
    <dgm:cxn modelId="{95AD73A2-7EC1-49C9-BCED-C00F25CD69AA}" type="presParOf" srcId="{51671D6A-E112-4053-8284-12FF8060FF30}" destId="{FA22268D-8829-4F21-8458-E4EEB8B33604}" srcOrd="1" destOrd="0" presId="urn:microsoft.com/office/officeart/2009/3/layout/SubStepProcess"/>
    <dgm:cxn modelId="{89BA699A-A94A-4E1C-900D-C81DF645E385}" type="presParOf" srcId="{51671D6A-E112-4053-8284-12FF8060FF30}" destId="{EAB09F59-BE4B-4674-94EA-AFE9DCB5CA00}" srcOrd="2" destOrd="0" presId="urn:microsoft.com/office/officeart/2009/3/layout/SubStepProcess"/>
    <dgm:cxn modelId="{0B19A841-A2D5-4C96-9518-6EB9438B580E}" type="presParOf" srcId="{51671D6A-E112-4053-8284-12FF8060FF30}" destId="{263AB0FC-9D57-4457-866C-A67001D16012}" srcOrd="3" destOrd="0" presId="urn:microsoft.com/office/officeart/2009/3/layout/SubStepProcess"/>
    <dgm:cxn modelId="{6872075C-847E-4607-9BF4-74CD1104272B}" type="presParOf" srcId="{2F2EE402-218D-4643-9F72-081F8445074B}" destId="{748B90DF-D008-4A27-AC93-D641BD5F712A}" srcOrd="2" destOrd="0" presId="urn:microsoft.com/office/officeart/2009/3/layout/SubStepProcess"/>
    <dgm:cxn modelId="{791E05BC-7C2B-4F66-B987-93499298ADED}" type="presParOf" srcId="{2F2EE402-218D-4643-9F72-081F8445074B}" destId="{3A58BB0B-D692-4410-801E-47832229DC02}" srcOrd="3" destOrd="0" presId="urn:microsoft.com/office/officeart/2009/3/layout/SubStepProcess"/>
    <dgm:cxn modelId="{6D18891A-D5C8-453A-B2BF-B97E1BF0EA29}" type="presParOf" srcId="{3A58BB0B-D692-4410-801E-47832229DC02}" destId="{960D846B-F3E4-4C19-9465-31E7096389C5}" srcOrd="0" destOrd="0" presId="urn:microsoft.com/office/officeart/2009/3/layout/SubStepProcess"/>
    <dgm:cxn modelId="{8F6F0986-B3D0-4206-BDD6-C37FBD4E9476}" type="presParOf" srcId="{3A58BB0B-D692-4410-801E-47832229DC02}" destId="{65B0F2A6-0B8D-475C-AB44-D66CC7814CB1}" srcOrd="1" destOrd="0" presId="urn:microsoft.com/office/officeart/2009/3/layout/SubStepProcess"/>
    <dgm:cxn modelId="{C1D0CBBD-4F61-4F6C-A80D-5285B99DFBD1}" type="presParOf" srcId="{3A58BB0B-D692-4410-801E-47832229DC02}" destId="{0972438C-2697-4572-AB22-3DAC90F0B47F}" srcOrd="2" destOrd="0" presId="urn:microsoft.com/office/officeart/2009/3/layout/SubStepProcess"/>
    <dgm:cxn modelId="{D8AD589C-C27A-4F73-B623-77E7F048A33B}" type="presParOf" srcId="{3A58BB0B-D692-4410-801E-47832229DC02}" destId="{FC23D600-F1A2-4694-8078-A07462E275B7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3961189-FE69-435E-B876-80850A134FC8}">
      <dgm:prSet/>
      <dgm:spPr/>
      <dgm:t>
        <a:bodyPr/>
        <a:lstStyle/>
        <a:p>
          <a:pPr rtl="0"/>
          <a:r>
            <a:rPr lang="es-ES_tradnl" b="1" dirty="0" smtClean="0"/>
            <a:t>Normas</a:t>
          </a:r>
          <a:endParaRPr lang="es-CO" dirty="0"/>
        </a:p>
      </dgm:t>
    </dgm:pt>
    <dgm:pt modelId="{129F5BD6-72EE-4621-AADF-5BB2546D8C3B}" type="parTrans" cxnId="{868A46E9-E7CA-429F-A5F4-9F9ADA5D0C8E}">
      <dgm:prSet/>
      <dgm:spPr/>
      <dgm:t>
        <a:bodyPr/>
        <a:lstStyle/>
        <a:p>
          <a:endParaRPr lang="es-CO"/>
        </a:p>
      </dgm:t>
    </dgm:pt>
    <dgm:pt modelId="{D0B97BB8-1503-4319-B140-E106C12B87CF}" type="sibTrans" cxnId="{868A46E9-E7CA-429F-A5F4-9F9ADA5D0C8E}">
      <dgm:prSet/>
      <dgm:spPr/>
      <dgm:t>
        <a:bodyPr/>
        <a:lstStyle/>
        <a:p>
          <a:endParaRPr lang="es-CO"/>
        </a:p>
      </dgm:t>
    </dgm:pt>
    <dgm:pt modelId="{4E0CD118-BE96-46A8-AB16-940DD445D389}">
      <dgm:prSet/>
      <dgm:spPr/>
      <dgm:t>
        <a:bodyPr/>
        <a:lstStyle/>
        <a:p>
          <a:pPr rtl="0"/>
          <a:r>
            <a:rPr lang="es-ES_tradnl" b="1" dirty="0" smtClean="0"/>
            <a:t>Procedimientos</a:t>
          </a:r>
          <a:endParaRPr lang="es-CO" dirty="0"/>
        </a:p>
      </dgm:t>
    </dgm:pt>
    <dgm:pt modelId="{F59C8B6E-1678-4222-8570-5E8024E07E7C}" type="parTrans" cxnId="{91D9E094-F897-4664-A341-B06700E1C06B}">
      <dgm:prSet/>
      <dgm:spPr/>
      <dgm:t>
        <a:bodyPr/>
        <a:lstStyle/>
        <a:p>
          <a:endParaRPr lang="es-CO"/>
        </a:p>
      </dgm:t>
    </dgm:pt>
    <dgm:pt modelId="{96F91EBE-C4EC-487B-8CDA-0E834872EAB8}" type="sibTrans" cxnId="{91D9E094-F897-4664-A341-B06700E1C06B}">
      <dgm:prSet/>
      <dgm:spPr/>
      <dgm:t>
        <a:bodyPr/>
        <a:lstStyle/>
        <a:p>
          <a:endParaRPr lang="es-CO"/>
        </a:p>
      </dgm:t>
    </dgm:pt>
    <dgm:pt modelId="{7479C3A0-2D0C-4968-BC7D-4CD50FDD7E5E}">
      <dgm:prSet/>
      <dgm:spPr/>
      <dgm:t>
        <a:bodyPr/>
        <a:lstStyle/>
        <a:p>
          <a:pPr rtl="0"/>
          <a:r>
            <a:rPr lang="es-ES_tradnl" b="1" dirty="0" smtClean="0"/>
            <a:t>Oficio empírico de apoyo</a:t>
          </a:r>
          <a:endParaRPr lang="es-CO" dirty="0"/>
        </a:p>
      </dgm:t>
    </dgm:pt>
    <dgm:pt modelId="{39193E51-0E89-441E-BE95-6A94A9BE3527}" type="parTrans" cxnId="{4816CE81-B0D9-4759-BE6D-1951167B76F7}">
      <dgm:prSet/>
      <dgm:spPr/>
      <dgm:t>
        <a:bodyPr/>
        <a:lstStyle/>
        <a:p>
          <a:endParaRPr lang="es-CO"/>
        </a:p>
      </dgm:t>
    </dgm:pt>
    <dgm:pt modelId="{FCD79B2F-7F01-40FB-8A70-E33A9042761E}" type="sibTrans" cxnId="{4816CE81-B0D9-4759-BE6D-1951167B76F7}">
      <dgm:prSet/>
      <dgm:spPr/>
      <dgm:t>
        <a:bodyPr/>
        <a:lstStyle/>
        <a:p>
          <a:endParaRPr lang="es-CO"/>
        </a:p>
      </dgm:t>
    </dgm:pt>
    <dgm:pt modelId="{03BB3735-4A5F-4BDB-AAB3-C9EE7D990D0C}">
      <dgm:prSet/>
      <dgm:spPr/>
      <dgm:t>
        <a:bodyPr/>
        <a:lstStyle/>
        <a:p>
          <a:pPr rtl="0"/>
          <a:r>
            <a:rPr lang="es-ES_tradnl" b="1" dirty="0" smtClean="0"/>
            <a:t>Estrategia</a:t>
          </a:r>
          <a:endParaRPr lang="es-CO" dirty="0"/>
        </a:p>
      </dgm:t>
    </dgm:pt>
    <dgm:pt modelId="{779CA9EA-FD1A-4215-B5A2-D091159D0CDF}" type="parTrans" cxnId="{07A90EC2-15AF-4617-8602-AC2CA4B450B7}">
      <dgm:prSet/>
      <dgm:spPr/>
      <dgm:t>
        <a:bodyPr/>
        <a:lstStyle/>
        <a:p>
          <a:endParaRPr lang="es-CO"/>
        </a:p>
      </dgm:t>
    </dgm:pt>
    <dgm:pt modelId="{DB169412-5506-46B6-8069-077F9D878B70}" type="sibTrans" cxnId="{07A90EC2-15AF-4617-8602-AC2CA4B450B7}">
      <dgm:prSet/>
      <dgm:spPr/>
      <dgm:t>
        <a:bodyPr/>
        <a:lstStyle/>
        <a:p>
          <a:endParaRPr lang="es-CO"/>
        </a:p>
      </dgm:t>
    </dgm:pt>
    <dgm:pt modelId="{94692569-39CA-4006-9DEC-438A61256BDE}">
      <dgm:prSet/>
      <dgm:spPr/>
      <dgm:t>
        <a:bodyPr/>
        <a:lstStyle/>
        <a:p>
          <a:pPr rtl="0"/>
          <a:r>
            <a:rPr lang="es-ES_tradnl" b="1" dirty="0" smtClean="0"/>
            <a:t>Gerencia pública</a:t>
          </a:r>
          <a:endParaRPr lang="es-CO" dirty="0"/>
        </a:p>
      </dgm:t>
    </dgm:pt>
    <dgm:pt modelId="{A76F5D4E-2459-44E0-9FBB-A4046F19FA28}" type="parTrans" cxnId="{AC31466A-8DC1-43A1-BCC3-4C2589762017}">
      <dgm:prSet/>
      <dgm:spPr/>
      <dgm:t>
        <a:bodyPr/>
        <a:lstStyle/>
        <a:p>
          <a:endParaRPr lang="es-CO"/>
        </a:p>
      </dgm:t>
    </dgm:pt>
    <dgm:pt modelId="{7E6066F9-6741-4A8C-B817-E6F83DE2E4D0}" type="sibTrans" cxnId="{AC31466A-8DC1-43A1-BCC3-4C2589762017}">
      <dgm:prSet/>
      <dgm:spPr/>
      <dgm:t>
        <a:bodyPr/>
        <a:lstStyle/>
        <a:p>
          <a:endParaRPr lang="es-CO"/>
        </a:p>
      </dgm:t>
    </dgm:pt>
    <dgm:pt modelId="{CB764624-144E-4645-B9FF-E672C9BF09DE}">
      <dgm:prSet/>
      <dgm:spPr/>
      <dgm:t>
        <a:bodyPr/>
        <a:lstStyle/>
        <a:p>
          <a:pPr rtl="0"/>
          <a:r>
            <a:rPr lang="es-ES_tradnl" b="1" dirty="0" smtClean="0"/>
            <a:t>Profesionales de la compra pública</a:t>
          </a:r>
          <a:endParaRPr lang="es-CO" dirty="0"/>
        </a:p>
      </dgm:t>
    </dgm:pt>
    <dgm:pt modelId="{0101E6E7-76C0-4A64-B3CF-B31ED128A352}" type="parTrans" cxnId="{C9E21C38-AF36-4A56-9072-DA0F30A90EB3}">
      <dgm:prSet/>
      <dgm:spPr/>
      <dgm:t>
        <a:bodyPr/>
        <a:lstStyle/>
        <a:p>
          <a:endParaRPr lang="es-CO"/>
        </a:p>
      </dgm:t>
    </dgm:pt>
    <dgm:pt modelId="{CC6838BB-670F-42FA-AA1E-94A48C4AA365}" type="sibTrans" cxnId="{C9E21C38-AF36-4A56-9072-DA0F30A90EB3}">
      <dgm:prSet/>
      <dgm:spPr/>
      <dgm:t>
        <a:bodyPr/>
        <a:lstStyle/>
        <a:p>
          <a:endParaRPr lang="es-CO"/>
        </a:p>
      </dgm:t>
    </dgm:pt>
    <dgm:pt modelId="{B6C7DC3D-BA65-409A-A99B-78D34105C299}" type="pres">
      <dgm:prSet presAssocID="{1C0804DE-1AA7-40E6-91E2-42FCBFAAAC27}" presName="compositeShape" presStyleCnt="0">
        <dgm:presLayoutVars>
          <dgm:chMax val="2"/>
          <dgm:dir/>
          <dgm:resizeHandles val="exact"/>
        </dgm:presLayoutVars>
      </dgm:prSet>
      <dgm:spPr/>
    </dgm:pt>
    <dgm:pt modelId="{A2E33A5D-956B-46BB-82FD-2954FFE3020F}" type="pres">
      <dgm:prSet presAssocID="{1C0804DE-1AA7-40E6-91E2-42FCBFAAAC27}" presName="divider" presStyleLbl="fgShp" presStyleIdx="0" presStyleCnt="1"/>
      <dgm:spPr/>
    </dgm:pt>
    <dgm:pt modelId="{6A892E2B-190C-42F1-AA08-3093F58D24E9}" type="pres">
      <dgm:prSet presAssocID="{03961189-FE69-435E-B876-80850A134FC8}" presName="downArrow" presStyleLbl="node1" presStyleIdx="0" presStyleCnt="2"/>
      <dgm:spPr/>
    </dgm:pt>
    <dgm:pt modelId="{7252325A-3E20-4F4B-8135-7061392EB5FB}" type="pres">
      <dgm:prSet presAssocID="{03961189-FE69-435E-B876-80850A134FC8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62C599-1666-4B04-9EC0-30AA41B33508}" type="pres">
      <dgm:prSet presAssocID="{03BB3735-4A5F-4BDB-AAB3-C9EE7D990D0C}" presName="upArrow" presStyleLbl="node1" presStyleIdx="1" presStyleCnt="2"/>
      <dgm:spPr/>
    </dgm:pt>
    <dgm:pt modelId="{E0057196-F301-4892-9216-806D89990DA2}" type="pres">
      <dgm:prSet presAssocID="{03BB3735-4A5F-4BDB-AAB3-C9EE7D990D0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4BB46A-8C74-4CB3-9741-925A405BB851}" type="presOf" srcId="{CB764624-144E-4645-B9FF-E672C9BF09DE}" destId="{E0057196-F301-4892-9216-806D89990DA2}" srcOrd="0" destOrd="2" presId="urn:microsoft.com/office/officeart/2005/8/layout/arrow3"/>
    <dgm:cxn modelId="{07A90EC2-15AF-4617-8602-AC2CA4B450B7}" srcId="{1C0804DE-1AA7-40E6-91E2-42FCBFAAAC27}" destId="{03BB3735-4A5F-4BDB-AAB3-C9EE7D990D0C}" srcOrd="1" destOrd="0" parTransId="{779CA9EA-FD1A-4215-B5A2-D091159D0CDF}" sibTransId="{DB169412-5506-46B6-8069-077F9D878B70}"/>
    <dgm:cxn modelId="{2D21F929-B91E-46DD-B9D7-18FAD58E7F8D}" type="presOf" srcId="{94692569-39CA-4006-9DEC-438A61256BDE}" destId="{E0057196-F301-4892-9216-806D89990DA2}" srcOrd="0" destOrd="1" presId="urn:microsoft.com/office/officeart/2005/8/layout/arrow3"/>
    <dgm:cxn modelId="{B5842CD8-1BB7-43A7-A57C-3A64383C3786}" type="presOf" srcId="{03961189-FE69-435E-B876-80850A134FC8}" destId="{7252325A-3E20-4F4B-8135-7061392EB5FB}" srcOrd="0" destOrd="0" presId="urn:microsoft.com/office/officeart/2005/8/layout/arrow3"/>
    <dgm:cxn modelId="{AD4F4ED4-F6DE-4186-A514-A98227A0FE70}" type="presOf" srcId="{03BB3735-4A5F-4BDB-AAB3-C9EE7D990D0C}" destId="{E0057196-F301-4892-9216-806D89990DA2}" srcOrd="0" destOrd="0" presId="urn:microsoft.com/office/officeart/2005/8/layout/arrow3"/>
    <dgm:cxn modelId="{868A46E9-E7CA-429F-A5F4-9F9ADA5D0C8E}" srcId="{1C0804DE-1AA7-40E6-91E2-42FCBFAAAC27}" destId="{03961189-FE69-435E-B876-80850A134FC8}" srcOrd="0" destOrd="0" parTransId="{129F5BD6-72EE-4621-AADF-5BB2546D8C3B}" sibTransId="{D0B97BB8-1503-4319-B140-E106C12B87CF}"/>
    <dgm:cxn modelId="{90895246-5FEB-4153-BB82-56252DD364DC}" type="presOf" srcId="{1C0804DE-1AA7-40E6-91E2-42FCBFAAAC27}" destId="{B6C7DC3D-BA65-409A-A99B-78D34105C299}" srcOrd="0" destOrd="0" presId="urn:microsoft.com/office/officeart/2005/8/layout/arrow3"/>
    <dgm:cxn modelId="{C9E21C38-AF36-4A56-9072-DA0F30A90EB3}" srcId="{03BB3735-4A5F-4BDB-AAB3-C9EE7D990D0C}" destId="{CB764624-144E-4645-B9FF-E672C9BF09DE}" srcOrd="1" destOrd="0" parTransId="{0101E6E7-76C0-4A64-B3CF-B31ED128A352}" sibTransId="{CC6838BB-670F-42FA-AA1E-94A48C4AA365}"/>
    <dgm:cxn modelId="{110E4F93-EED2-4077-94FC-EDADB9F165E8}" type="presOf" srcId="{4E0CD118-BE96-46A8-AB16-940DD445D389}" destId="{7252325A-3E20-4F4B-8135-7061392EB5FB}" srcOrd="0" destOrd="1" presId="urn:microsoft.com/office/officeart/2005/8/layout/arrow3"/>
    <dgm:cxn modelId="{4816CE81-B0D9-4759-BE6D-1951167B76F7}" srcId="{03961189-FE69-435E-B876-80850A134FC8}" destId="{7479C3A0-2D0C-4968-BC7D-4CD50FDD7E5E}" srcOrd="1" destOrd="0" parTransId="{39193E51-0E89-441E-BE95-6A94A9BE3527}" sibTransId="{FCD79B2F-7F01-40FB-8A70-E33A9042761E}"/>
    <dgm:cxn modelId="{AC31466A-8DC1-43A1-BCC3-4C2589762017}" srcId="{03BB3735-4A5F-4BDB-AAB3-C9EE7D990D0C}" destId="{94692569-39CA-4006-9DEC-438A61256BDE}" srcOrd="0" destOrd="0" parTransId="{A76F5D4E-2459-44E0-9FBB-A4046F19FA28}" sibTransId="{7E6066F9-6741-4A8C-B817-E6F83DE2E4D0}"/>
    <dgm:cxn modelId="{91D9E094-F897-4664-A341-B06700E1C06B}" srcId="{03961189-FE69-435E-B876-80850A134FC8}" destId="{4E0CD118-BE96-46A8-AB16-940DD445D389}" srcOrd="0" destOrd="0" parTransId="{F59C8B6E-1678-4222-8570-5E8024E07E7C}" sibTransId="{96F91EBE-C4EC-487B-8CDA-0E834872EAB8}"/>
    <dgm:cxn modelId="{A304D832-F5B0-40E7-B912-3F827AE5770F}" type="presOf" srcId="{7479C3A0-2D0C-4968-BC7D-4CD50FDD7E5E}" destId="{7252325A-3E20-4F4B-8135-7061392EB5FB}" srcOrd="0" destOrd="2" presId="urn:microsoft.com/office/officeart/2005/8/layout/arrow3"/>
    <dgm:cxn modelId="{7BFDCA1E-76E7-4F3C-87A2-4735B8B1966A}" type="presParOf" srcId="{B6C7DC3D-BA65-409A-A99B-78D34105C299}" destId="{A2E33A5D-956B-46BB-82FD-2954FFE3020F}" srcOrd="0" destOrd="0" presId="urn:microsoft.com/office/officeart/2005/8/layout/arrow3"/>
    <dgm:cxn modelId="{62065FEC-D138-47B4-AE24-AFE51920CC63}" type="presParOf" srcId="{B6C7DC3D-BA65-409A-A99B-78D34105C299}" destId="{6A892E2B-190C-42F1-AA08-3093F58D24E9}" srcOrd="1" destOrd="0" presId="urn:microsoft.com/office/officeart/2005/8/layout/arrow3"/>
    <dgm:cxn modelId="{026AA928-53F8-46B7-9FB8-2BC240E6B5BA}" type="presParOf" srcId="{B6C7DC3D-BA65-409A-A99B-78D34105C299}" destId="{7252325A-3E20-4F4B-8135-7061392EB5FB}" srcOrd="2" destOrd="0" presId="urn:microsoft.com/office/officeart/2005/8/layout/arrow3"/>
    <dgm:cxn modelId="{B9265440-A31C-4212-BB8E-F3D5030BFE32}" type="presParOf" srcId="{B6C7DC3D-BA65-409A-A99B-78D34105C299}" destId="{0562C599-1666-4B04-9EC0-30AA41B33508}" srcOrd="3" destOrd="0" presId="urn:microsoft.com/office/officeart/2005/8/layout/arrow3"/>
    <dgm:cxn modelId="{E084910A-C195-4CF4-B5ED-9A5C868F6FAB}" type="presParOf" srcId="{B6C7DC3D-BA65-409A-A99B-78D34105C299}" destId="{E0057196-F301-4892-9216-806D89990DA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0804DE-1AA7-40E6-91E2-42FCBFAAAC27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F10377B6-5918-4C3B-B4C3-E9AA3872DE17}">
      <dgm:prSet/>
      <dgm:spPr/>
      <dgm:t>
        <a:bodyPr/>
        <a:lstStyle/>
        <a:p>
          <a:r>
            <a:rPr lang="es-CO" dirty="0" smtClean="0"/>
            <a:t>Circulares</a:t>
          </a:r>
          <a:endParaRPr lang="es-CO" dirty="0"/>
        </a:p>
      </dgm:t>
    </dgm:pt>
    <dgm:pt modelId="{1D549C97-F20B-4967-96D1-EC92A5CB1A2F}" type="parTrans" cxnId="{026E9835-CF58-4516-851F-9B73D63C51F0}">
      <dgm:prSet/>
      <dgm:spPr/>
      <dgm:t>
        <a:bodyPr/>
        <a:lstStyle/>
        <a:p>
          <a:endParaRPr lang="es-CO"/>
        </a:p>
      </dgm:t>
    </dgm:pt>
    <dgm:pt modelId="{42C4A186-E56E-4A28-B055-32C23AE90A57}" type="sibTrans" cxnId="{026E9835-CF58-4516-851F-9B73D63C51F0}">
      <dgm:prSet/>
      <dgm:spPr/>
      <dgm:t>
        <a:bodyPr/>
        <a:lstStyle/>
        <a:p>
          <a:endParaRPr lang="es-CO"/>
        </a:p>
      </dgm:t>
    </dgm:pt>
    <dgm:pt modelId="{1186116A-91AD-49D5-BA0E-6227FA36118E}">
      <dgm:prSet/>
      <dgm:spPr/>
      <dgm:t>
        <a:bodyPr/>
        <a:lstStyle/>
        <a:p>
          <a:r>
            <a:rPr lang="es-CO" dirty="0" smtClean="0"/>
            <a:t>Manuales y guías</a:t>
          </a:r>
          <a:endParaRPr lang="es-CO" dirty="0"/>
        </a:p>
      </dgm:t>
    </dgm:pt>
    <dgm:pt modelId="{EC19BBB9-059E-463F-AADB-CDA514A94A1A}" type="parTrans" cxnId="{91ADB500-CB9B-456C-9A90-2D6C0F26DDDE}">
      <dgm:prSet/>
      <dgm:spPr/>
      <dgm:t>
        <a:bodyPr/>
        <a:lstStyle/>
        <a:p>
          <a:endParaRPr lang="es-CO"/>
        </a:p>
      </dgm:t>
    </dgm:pt>
    <dgm:pt modelId="{EF0584E0-2585-4153-83BE-2D81ED18D718}" type="sibTrans" cxnId="{91ADB500-CB9B-456C-9A90-2D6C0F26DDDE}">
      <dgm:prSet/>
      <dgm:spPr/>
      <dgm:t>
        <a:bodyPr/>
        <a:lstStyle/>
        <a:p>
          <a:endParaRPr lang="es-CO"/>
        </a:p>
      </dgm:t>
    </dgm:pt>
    <dgm:pt modelId="{DDE68EB8-EB4B-4EA9-959F-DDE827DC3A40}">
      <dgm:prSet/>
      <dgm:spPr/>
      <dgm:t>
        <a:bodyPr/>
        <a:lstStyle/>
        <a:p>
          <a:r>
            <a:rPr lang="es-CO" dirty="0" smtClean="0"/>
            <a:t>Documentos tipo</a:t>
          </a:r>
          <a:endParaRPr lang="es-CO" dirty="0"/>
        </a:p>
      </dgm:t>
    </dgm:pt>
    <dgm:pt modelId="{812FC515-8AE2-44CE-A81A-7C811C1810E5}" type="parTrans" cxnId="{61E559A2-E8CE-494B-9E04-EE8BD3D6FA7C}">
      <dgm:prSet/>
      <dgm:spPr/>
      <dgm:t>
        <a:bodyPr/>
        <a:lstStyle/>
        <a:p>
          <a:endParaRPr lang="es-CO"/>
        </a:p>
      </dgm:t>
    </dgm:pt>
    <dgm:pt modelId="{FF581AAA-2986-477E-8326-720A3080BF04}" type="sibTrans" cxnId="{61E559A2-E8CE-494B-9E04-EE8BD3D6FA7C}">
      <dgm:prSet/>
      <dgm:spPr/>
      <dgm:t>
        <a:bodyPr/>
        <a:lstStyle/>
        <a:p>
          <a:endParaRPr lang="es-CO"/>
        </a:p>
      </dgm:t>
    </dgm:pt>
    <dgm:pt modelId="{C71FDDFC-9EE8-4916-8EC9-F4CA6E69BD82}">
      <dgm:prSet/>
      <dgm:spPr/>
      <dgm:t>
        <a:bodyPr/>
        <a:lstStyle/>
        <a:p>
          <a:r>
            <a:rPr lang="es-CO" dirty="0" smtClean="0"/>
            <a:t>Apoyo técnico</a:t>
          </a:r>
          <a:endParaRPr lang="es-CO" dirty="0"/>
        </a:p>
      </dgm:t>
    </dgm:pt>
    <dgm:pt modelId="{6D2D450C-769E-4D0F-BF26-6131AED05A11}" type="parTrans" cxnId="{E98CE249-E554-42E0-B866-39A7C6F6C271}">
      <dgm:prSet/>
      <dgm:spPr/>
      <dgm:t>
        <a:bodyPr/>
        <a:lstStyle/>
        <a:p>
          <a:endParaRPr lang="es-CO"/>
        </a:p>
      </dgm:t>
    </dgm:pt>
    <dgm:pt modelId="{89D47D95-9DF8-4780-AE9E-1B02B19AFACA}" type="sibTrans" cxnId="{E98CE249-E554-42E0-B866-39A7C6F6C271}">
      <dgm:prSet/>
      <dgm:spPr/>
      <dgm:t>
        <a:bodyPr/>
        <a:lstStyle/>
        <a:p>
          <a:endParaRPr lang="es-CO"/>
        </a:p>
      </dgm:t>
    </dgm:pt>
    <dgm:pt modelId="{04DAAB6F-5DE1-4846-96CF-1B2F9B79F12A}">
      <dgm:prSet/>
      <dgm:spPr/>
      <dgm:t>
        <a:bodyPr/>
        <a:lstStyle/>
        <a:p>
          <a:r>
            <a:rPr lang="es-CO" dirty="0" smtClean="0"/>
            <a:t>Proyecto de Ley (Estatuto General)</a:t>
          </a:r>
          <a:endParaRPr lang="es-CO" dirty="0"/>
        </a:p>
      </dgm:t>
    </dgm:pt>
    <dgm:pt modelId="{223FB215-C7B9-4FCC-BBAE-5C6CCC8C90D7}" type="parTrans" cxnId="{2CD1BCA8-1C8B-4014-974D-08E0655F4986}">
      <dgm:prSet/>
      <dgm:spPr/>
      <dgm:t>
        <a:bodyPr/>
        <a:lstStyle/>
        <a:p>
          <a:endParaRPr lang="es-CO"/>
        </a:p>
      </dgm:t>
    </dgm:pt>
    <dgm:pt modelId="{A87D2061-8811-48FD-8421-BA6BFAE2E7EA}" type="sibTrans" cxnId="{2CD1BCA8-1C8B-4014-974D-08E0655F4986}">
      <dgm:prSet/>
      <dgm:spPr/>
      <dgm:t>
        <a:bodyPr/>
        <a:lstStyle/>
        <a:p>
          <a:endParaRPr lang="es-CO"/>
        </a:p>
      </dgm:t>
    </dgm:pt>
    <dgm:pt modelId="{2784C642-94EA-443E-88A2-D121E72ADD7D}" type="pres">
      <dgm:prSet presAssocID="{1C0804DE-1AA7-40E6-91E2-42FCBFAAAC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B98988-BE47-43D3-BA63-AD1ADC56EF90}" type="pres">
      <dgm:prSet presAssocID="{04DAAB6F-5DE1-4846-96CF-1B2F9B79F12A}" presName="centerShape" presStyleLbl="node0" presStyleIdx="0" presStyleCnt="1"/>
      <dgm:spPr/>
    </dgm:pt>
    <dgm:pt modelId="{4576E0FC-41B6-4906-8499-E7404A5D858F}" type="pres">
      <dgm:prSet presAssocID="{F10377B6-5918-4C3B-B4C3-E9AA3872DE17}" presName="node" presStyleLbl="node1" presStyleIdx="0" presStyleCnt="4">
        <dgm:presLayoutVars>
          <dgm:bulletEnabled val="1"/>
        </dgm:presLayoutVars>
      </dgm:prSet>
      <dgm:spPr/>
    </dgm:pt>
    <dgm:pt modelId="{4C3022A5-6EB3-4A3C-B228-735AD70B1311}" type="pres">
      <dgm:prSet presAssocID="{F10377B6-5918-4C3B-B4C3-E9AA3872DE17}" presName="dummy" presStyleCnt="0"/>
      <dgm:spPr/>
    </dgm:pt>
    <dgm:pt modelId="{8EDC6206-55D5-4CBB-A55C-F1772067FD8D}" type="pres">
      <dgm:prSet presAssocID="{42C4A186-E56E-4A28-B055-32C23AE90A57}" presName="sibTrans" presStyleLbl="sibTrans2D1" presStyleIdx="0" presStyleCnt="4"/>
      <dgm:spPr/>
    </dgm:pt>
    <dgm:pt modelId="{97E8418B-61C7-49AC-AA86-CF55F4435A5F}" type="pres">
      <dgm:prSet presAssocID="{1186116A-91AD-49D5-BA0E-6227FA36118E}" presName="node" presStyleLbl="node1" presStyleIdx="1" presStyleCnt="4">
        <dgm:presLayoutVars>
          <dgm:bulletEnabled val="1"/>
        </dgm:presLayoutVars>
      </dgm:prSet>
      <dgm:spPr/>
    </dgm:pt>
    <dgm:pt modelId="{95D16422-6344-404A-9F7E-E99B5CE83516}" type="pres">
      <dgm:prSet presAssocID="{1186116A-91AD-49D5-BA0E-6227FA36118E}" presName="dummy" presStyleCnt="0"/>
      <dgm:spPr/>
    </dgm:pt>
    <dgm:pt modelId="{4FE4859D-AB94-4DE0-A35E-A593389ABAE1}" type="pres">
      <dgm:prSet presAssocID="{EF0584E0-2585-4153-83BE-2D81ED18D718}" presName="sibTrans" presStyleLbl="sibTrans2D1" presStyleIdx="1" presStyleCnt="4"/>
      <dgm:spPr/>
    </dgm:pt>
    <dgm:pt modelId="{1E3BFE58-253C-4866-9513-789D89385992}" type="pres">
      <dgm:prSet presAssocID="{DDE68EB8-EB4B-4EA9-959F-DDE827DC3A40}" presName="node" presStyleLbl="node1" presStyleIdx="2" presStyleCnt="4">
        <dgm:presLayoutVars>
          <dgm:bulletEnabled val="1"/>
        </dgm:presLayoutVars>
      </dgm:prSet>
      <dgm:spPr/>
    </dgm:pt>
    <dgm:pt modelId="{D60101D5-EE4B-4799-886B-23B431C147E4}" type="pres">
      <dgm:prSet presAssocID="{DDE68EB8-EB4B-4EA9-959F-DDE827DC3A40}" presName="dummy" presStyleCnt="0"/>
      <dgm:spPr/>
    </dgm:pt>
    <dgm:pt modelId="{99AA969B-51C0-4010-88D2-47986205143B}" type="pres">
      <dgm:prSet presAssocID="{FF581AAA-2986-477E-8326-720A3080BF04}" presName="sibTrans" presStyleLbl="sibTrans2D1" presStyleIdx="2" presStyleCnt="4"/>
      <dgm:spPr/>
    </dgm:pt>
    <dgm:pt modelId="{76F33503-56D4-4A2C-B48F-C77E99A4028C}" type="pres">
      <dgm:prSet presAssocID="{C71FDDFC-9EE8-4916-8EC9-F4CA6E69BD82}" presName="node" presStyleLbl="node1" presStyleIdx="3" presStyleCnt="4">
        <dgm:presLayoutVars>
          <dgm:bulletEnabled val="1"/>
        </dgm:presLayoutVars>
      </dgm:prSet>
      <dgm:spPr/>
    </dgm:pt>
    <dgm:pt modelId="{6870B6F6-5587-4748-B27B-49EF18A675B5}" type="pres">
      <dgm:prSet presAssocID="{C71FDDFC-9EE8-4916-8EC9-F4CA6E69BD82}" presName="dummy" presStyleCnt="0"/>
      <dgm:spPr/>
    </dgm:pt>
    <dgm:pt modelId="{2439E2C2-1A1C-4867-BAC6-F07427928A26}" type="pres">
      <dgm:prSet presAssocID="{89D47D95-9DF8-4780-AE9E-1B02B19AFACA}" presName="sibTrans" presStyleLbl="sibTrans2D1" presStyleIdx="3" presStyleCnt="4"/>
      <dgm:spPr/>
    </dgm:pt>
  </dgm:ptLst>
  <dgm:cxnLst>
    <dgm:cxn modelId="{61E559A2-E8CE-494B-9E04-EE8BD3D6FA7C}" srcId="{04DAAB6F-5DE1-4846-96CF-1B2F9B79F12A}" destId="{DDE68EB8-EB4B-4EA9-959F-DDE827DC3A40}" srcOrd="2" destOrd="0" parTransId="{812FC515-8AE2-44CE-A81A-7C811C1810E5}" sibTransId="{FF581AAA-2986-477E-8326-720A3080BF04}"/>
    <dgm:cxn modelId="{877C2D79-2DE9-494F-98CD-D010E80FFB67}" type="presOf" srcId="{1186116A-91AD-49D5-BA0E-6227FA36118E}" destId="{97E8418B-61C7-49AC-AA86-CF55F4435A5F}" srcOrd="0" destOrd="0" presId="urn:microsoft.com/office/officeart/2005/8/layout/radial6"/>
    <dgm:cxn modelId="{6138AF20-218F-452A-A015-04CA4667EA2E}" type="presOf" srcId="{1C0804DE-1AA7-40E6-91E2-42FCBFAAAC27}" destId="{2784C642-94EA-443E-88A2-D121E72ADD7D}" srcOrd="0" destOrd="0" presId="urn:microsoft.com/office/officeart/2005/8/layout/radial6"/>
    <dgm:cxn modelId="{ACA88BAD-A879-4E25-B593-5A9670CAEF76}" type="presOf" srcId="{89D47D95-9DF8-4780-AE9E-1B02B19AFACA}" destId="{2439E2C2-1A1C-4867-BAC6-F07427928A26}" srcOrd="0" destOrd="0" presId="urn:microsoft.com/office/officeart/2005/8/layout/radial6"/>
    <dgm:cxn modelId="{E98CE249-E554-42E0-B866-39A7C6F6C271}" srcId="{04DAAB6F-5DE1-4846-96CF-1B2F9B79F12A}" destId="{C71FDDFC-9EE8-4916-8EC9-F4CA6E69BD82}" srcOrd="3" destOrd="0" parTransId="{6D2D450C-769E-4D0F-BF26-6131AED05A11}" sibTransId="{89D47D95-9DF8-4780-AE9E-1B02B19AFACA}"/>
    <dgm:cxn modelId="{91ADB500-CB9B-456C-9A90-2D6C0F26DDDE}" srcId="{04DAAB6F-5DE1-4846-96CF-1B2F9B79F12A}" destId="{1186116A-91AD-49D5-BA0E-6227FA36118E}" srcOrd="1" destOrd="0" parTransId="{EC19BBB9-059E-463F-AADB-CDA514A94A1A}" sibTransId="{EF0584E0-2585-4153-83BE-2D81ED18D718}"/>
    <dgm:cxn modelId="{F1D13591-43EC-4F93-ABC1-D0AE35632B35}" type="presOf" srcId="{C71FDDFC-9EE8-4916-8EC9-F4CA6E69BD82}" destId="{76F33503-56D4-4A2C-B48F-C77E99A4028C}" srcOrd="0" destOrd="0" presId="urn:microsoft.com/office/officeart/2005/8/layout/radial6"/>
    <dgm:cxn modelId="{026E9835-CF58-4516-851F-9B73D63C51F0}" srcId="{04DAAB6F-5DE1-4846-96CF-1B2F9B79F12A}" destId="{F10377B6-5918-4C3B-B4C3-E9AA3872DE17}" srcOrd="0" destOrd="0" parTransId="{1D549C97-F20B-4967-96D1-EC92A5CB1A2F}" sibTransId="{42C4A186-E56E-4A28-B055-32C23AE90A57}"/>
    <dgm:cxn modelId="{9E11F816-8D7B-430D-9CE1-07826772FF8E}" type="presOf" srcId="{FF581AAA-2986-477E-8326-720A3080BF04}" destId="{99AA969B-51C0-4010-88D2-47986205143B}" srcOrd="0" destOrd="0" presId="urn:microsoft.com/office/officeart/2005/8/layout/radial6"/>
    <dgm:cxn modelId="{BA56DDBB-F073-469D-A684-258EDEC31651}" type="presOf" srcId="{EF0584E0-2585-4153-83BE-2D81ED18D718}" destId="{4FE4859D-AB94-4DE0-A35E-A593389ABAE1}" srcOrd="0" destOrd="0" presId="urn:microsoft.com/office/officeart/2005/8/layout/radial6"/>
    <dgm:cxn modelId="{2CD1BCA8-1C8B-4014-974D-08E0655F4986}" srcId="{1C0804DE-1AA7-40E6-91E2-42FCBFAAAC27}" destId="{04DAAB6F-5DE1-4846-96CF-1B2F9B79F12A}" srcOrd="0" destOrd="0" parTransId="{223FB215-C7B9-4FCC-BBAE-5C6CCC8C90D7}" sibTransId="{A87D2061-8811-48FD-8421-BA6BFAE2E7EA}"/>
    <dgm:cxn modelId="{D9DABAAA-67F4-4B57-A3B9-0B272B45AD79}" type="presOf" srcId="{04DAAB6F-5DE1-4846-96CF-1B2F9B79F12A}" destId="{09B98988-BE47-43D3-BA63-AD1ADC56EF90}" srcOrd="0" destOrd="0" presId="urn:microsoft.com/office/officeart/2005/8/layout/radial6"/>
    <dgm:cxn modelId="{EE7E2529-2E0E-46FA-A250-874D8636D8BE}" type="presOf" srcId="{42C4A186-E56E-4A28-B055-32C23AE90A57}" destId="{8EDC6206-55D5-4CBB-A55C-F1772067FD8D}" srcOrd="0" destOrd="0" presId="urn:microsoft.com/office/officeart/2005/8/layout/radial6"/>
    <dgm:cxn modelId="{F0F99C20-E034-441E-BF6C-0154FE2B8E87}" type="presOf" srcId="{F10377B6-5918-4C3B-B4C3-E9AA3872DE17}" destId="{4576E0FC-41B6-4906-8499-E7404A5D858F}" srcOrd="0" destOrd="0" presId="urn:microsoft.com/office/officeart/2005/8/layout/radial6"/>
    <dgm:cxn modelId="{6FB6ACAC-214A-4715-B9DD-A44E121BC433}" type="presOf" srcId="{DDE68EB8-EB4B-4EA9-959F-DDE827DC3A40}" destId="{1E3BFE58-253C-4866-9513-789D89385992}" srcOrd="0" destOrd="0" presId="urn:microsoft.com/office/officeart/2005/8/layout/radial6"/>
    <dgm:cxn modelId="{0AD5BB4B-7A08-4BA9-8C7A-3CA8A93B9645}" type="presParOf" srcId="{2784C642-94EA-443E-88A2-D121E72ADD7D}" destId="{09B98988-BE47-43D3-BA63-AD1ADC56EF90}" srcOrd="0" destOrd="0" presId="urn:microsoft.com/office/officeart/2005/8/layout/radial6"/>
    <dgm:cxn modelId="{8B5F26E0-54B5-4ED2-B5B5-EF3091EAC716}" type="presParOf" srcId="{2784C642-94EA-443E-88A2-D121E72ADD7D}" destId="{4576E0FC-41B6-4906-8499-E7404A5D858F}" srcOrd="1" destOrd="0" presId="urn:microsoft.com/office/officeart/2005/8/layout/radial6"/>
    <dgm:cxn modelId="{DBCF7095-16C9-4093-BECC-5026EE94993E}" type="presParOf" srcId="{2784C642-94EA-443E-88A2-D121E72ADD7D}" destId="{4C3022A5-6EB3-4A3C-B228-735AD70B1311}" srcOrd="2" destOrd="0" presId="urn:microsoft.com/office/officeart/2005/8/layout/radial6"/>
    <dgm:cxn modelId="{2A534301-41EC-4C5E-9C88-41D59C2478D6}" type="presParOf" srcId="{2784C642-94EA-443E-88A2-D121E72ADD7D}" destId="{8EDC6206-55D5-4CBB-A55C-F1772067FD8D}" srcOrd="3" destOrd="0" presId="urn:microsoft.com/office/officeart/2005/8/layout/radial6"/>
    <dgm:cxn modelId="{AA73132B-41FB-4E26-A761-B300A2AAAA97}" type="presParOf" srcId="{2784C642-94EA-443E-88A2-D121E72ADD7D}" destId="{97E8418B-61C7-49AC-AA86-CF55F4435A5F}" srcOrd="4" destOrd="0" presId="urn:microsoft.com/office/officeart/2005/8/layout/radial6"/>
    <dgm:cxn modelId="{A1F1EAFD-60AF-4859-AA0D-CBCFE73DB5EA}" type="presParOf" srcId="{2784C642-94EA-443E-88A2-D121E72ADD7D}" destId="{95D16422-6344-404A-9F7E-E99B5CE83516}" srcOrd="5" destOrd="0" presId="urn:microsoft.com/office/officeart/2005/8/layout/radial6"/>
    <dgm:cxn modelId="{C3B896AE-D59B-4740-88F1-57A0FC371CA5}" type="presParOf" srcId="{2784C642-94EA-443E-88A2-D121E72ADD7D}" destId="{4FE4859D-AB94-4DE0-A35E-A593389ABAE1}" srcOrd="6" destOrd="0" presId="urn:microsoft.com/office/officeart/2005/8/layout/radial6"/>
    <dgm:cxn modelId="{04400638-591E-419A-AF1D-D1C1FA2881D3}" type="presParOf" srcId="{2784C642-94EA-443E-88A2-D121E72ADD7D}" destId="{1E3BFE58-253C-4866-9513-789D89385992}" srcOrd="7" destOrd="0" presId="urn:microsoft.com/office/officeart/2005/8/layout/radial6"/>
    <dgm:cxn modelId="{B37F3334-F755-405C-A768-E060DFBBAA06}" type="presParOf" srcId="{2784C642-94EA-443E-88A2-D121E72ADD7D}" destId="{D60101D5-EE4B-4799-886B-23B431C147E4}" srcOrd="8" destOrd="0" presId="urn:microsoft.com/office/officeart/2005/8/layout/radial6"/>
    <dgm:cxn modelId="{554BF938-6580-47C5-A467-B76DB2F26193}" type="presParOf" srcId="{2784C642-94EA-443E-88A2-D121E72ADD7D}" destId="{99AA969B-51C0-4010-88D2-47986205143B}" srcOrd="9" destOrd="0" presId="urn:microsoft.com/office/officeart/2005/8/layout/radial6"/>
    <dgm:cxn modelId="{94A69505-7A3D-4C2D-8289-48CA7F9659D5}" type="presParOf" srcId="{2784C642-94EA-443E-88A2-D121E72ADD7D}" destId="{76F33503-56D4-4A2C-B48F-C77E99A4028C}" srcOrd="10" destOrd="0" presId="urn:microsoft.com/office/officeart/2005/8/layout/radial6"/>
    <dgm:cxn modelId="{477D5CA7-9E0E-4FC0-BF8C-4F5F21E66E21}" type="presParOf" srcId="{2784C642-94EA-443E-88A2-D121E72ADD7D}" destId="{6870B6F6-5587-4748-B27B-49EF18A675B5}" srcOrd="11" destOrd="0" presId="urn:microsoft.com/office/officeart/2005/8/layout/radial6"/>
    <dgm:cxn modelId="{33D5091C-47B7-4F3A-A78B-43AF8010421E}" type="presParOf" srcId="{2784C642-94EA-443E-88A2-D121E72ADD7D}" destId="{2439E2C2-1A1C-4867-BAC6-F07427928A2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988A9-4285-4E98-A120-3085E876FF33}">
      <dsp:nvSpPr>
        <dsp:cNvPr id="0" name=""/>
        <dsp:cNvSpPr/>
      </dsp:nvSpPr>
      <dsp:spPr>
        <a:xfrm>
          <a:off x="3428" y="85262"/>
          <a:ext cx="2943059" cy="1055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/>
            <a:t>Cambio Constitucional de 1991</a:t>
          </a:r>
          <a:endParaRPr lang="es-CO" sz="1800" kern="1200" dirty="0"/>
        </a:p>
      </dsp:txBody>
      <dsp:txXfrm>
        <a:off x="3428" y="85262"/>
        <a:ext cx="2943059" cy="703694"/>
      </dsp:txXfrm>
    </dsp:sp>
    <dsp:sp modelId="{B8C51F38-BD0C-4D0C-BE9C-2BF0CA7A3E23}">
      <dsp:nvSpPr>
        <dsp:cNvPr id="0" name=""/>
        <dsp:cNvSpPr/>
      </dsp:nvSpPr>
      <dsp:spPr>
        <a:xfrm>
          <a:off x="606223" y="788956"/>
          <a:ext cx="2943059" cy="328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smtClean="0"/>
            <a:t>Congreso debe expedir </a:t>
          </a:r>
          <a:r>
            <a:rPr lang="es-CO" sz="1800" b="1" kern="1200" smtClean="0"/>
            <a:t>el estatuto general de contratación de la administración pública y en especial de la administración nacional</a:t>
          </a:r>
          <a:endParaRPr lang="es-CO" sz="1800" kern="1200"/>
        </a:p>
      </dsp:txBody>
      <dsp:txXfrm>
        <a:off x="692422" y="875155"/>
        <a:ext cx="2770661" cy="3116202"/>
      </dsp:txXfrm>
    </dsp:sp>
    <dsp:sp modelId="{71F9FB90-2DAA-42B2-AEB0-3317FD4E36DC}">
      <dsp:nvSpPr>
        <dsp:cNvPr id="0" name=""/>
        <dsp:cNvSpPr/>
      </dsp:nvSpPr>
      <dsp:spPr>
        <a:xfrm>
          <a:off x="3392645" y="70741"/>
          <a:ext cx="945853" cy="7327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3392645" y="217288"/>
        <a:ext cx="726032" cy="439642"/>
      </dsp:txXfrm>
    </dsp:sp>
    <dsp:sp modelId="{318A15FA-A81E-426D-8E47-69560E2B491C}">
      <dsp:nvSpPr>
        <dsp:cNvPr id="0" name=""/>
        <dsp:cNvSpPr/>
      </dsp:nvSpPr>
      <dsp:spPr>
        <a:xfrm>
          <a:off x="4731116" y="85262"/>
          <a:ext cx="2943059" cy="10555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smtClean="0"/>
            <a:t>Congreso de 1993</a:t>
          </a:r>
          <a:endParaRPr lang="es-CO" sz="1800" kern="1200"/>
        </a:p>
      </dsp:txBody>
      <dsp:txXfrm>
        <a:off x="4731116" y="85262"/>
        <a:ext cx="2943059" cy="703694"/>
      </dsp:txXfrm>
    </dsp:sp>
    <dsp:sp modelId="{32A2587D-6F95-4D42-BA94-265D1FF0D2BC}">
      <dsp:nvSpPr>
        <dsp:cNvPr id="0" name=""/>
        <dsp:cNvSpPr/>
      </dsp:nvSpPr>
      <dsp:spPr>
        <a:xfrm>
          <a:off x="5333912" y="788956"/>
          <a:ext cx="2943059" cy="3288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smtClean="0"/>
            <a:t>Ley 80 de 1993 </a:t>
          </a:r>
          <a:r>
            <a:rPr lang="es-CO" sz="1800" b="1" kern="1200" smtClean="0"/>
            <a:t>por la cual se expide el Estatuto General de Contratación de la Administración Pública</a:t>
          </a:r>
          <a:endParaRPr lang="es-CO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smtClean="0"/>
            <a:t>Ley de principios. </a:t>
          </a:r>
          <a:endParaRPr lang="es-CO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1" kern="1200" dirty="0" smtClean="0"/>
            <a:t>Las reglas de la contratación en: Decretos – Documentos del Proceso de Contratación</a:t>
          </a:r>
          <a:endParaRPr lang="es-CO" sz="1800" kern="1200" dirty="0"/>
        </a:p>
      </dsp:txBody>
      <dsp:txXfrm>
        <a:off x="5420111" y="875155"/>
        <a:ext cx="2770661" cy="3116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4E144-C501-4EDD-8C60-D896B335B908}">
      <dsp:nvSpPr>
        <dsp:cNvPr id="0" name=""/>
        <dsp:cNvSpPr/>
      </dsp:nvSpPr>
      <dsp:spPr>
        <a:xfrm>
          <a:off x="0" y="399453"/>
          <a:ext cx="2587624" cy="1552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Regímenes excepcionales</a:t>
          </a:r>
          <a:endParaRPr lang="es-CO" sz="2800" kern="1200" dirty="0"/>
        </a:p>
      </dsp:txBody>
      <dsp:txXfrm>
        <a:off x="0" y="399453"/>
        <a:ext cx="2587624" cy="1552575"/>
      </dsp:txXfrm>
    </dsp:sp>
    <dsp:sp modelId="{A1492B94-4296-4A8E-B08D-E1DFE9BBD631}">
      <dsp:nvSpPr>
        <dsp:cNvPr id="0" name=""/>
        <dsp:cNvSpPr/>
      </dsp:nvSpPr>
      <dsp:spPr>
        <a:xfrm>
          <a:off x="2846387" y="399453"/>
          <a:ext cx="2587624" cy="1552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Exceso de reglamentación</a:t>
          </a:r>
          <a:endParaRPr lang="es-CO" sz="2800" kern="1200" dirty="0"/>
        </a:p>
      </dsp:txBody>
      <dsp:txXfrm>
        <a:off x="2846387" y="399453"/>
        <a:ext cx="2587624" cy="1552575"/>
      </dsp:txXfrm>
    </dsp:sp>
    <dsp:sp modelId="{A984201D-585A-4EF0-840F-5D38753D0134}">
      <dsp:nvSpPr>
        <dsp:cNvPr id="0" name=""/>
        <dsp:cNvSpPr/>
      </dsp:nvSpPr>
      <dsp:spPr>
        <a:xfrm>
          <a:off x="5692775" y="399453"/>
          <a:ext cx="2587624" cy="1552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Disparidad en Documentos del Proceso</a:t>
          </a:r>
          <a:endParaRPr lang="es-CO" sz="2800" kern="1200" dirty="0"/>
        </a:p>
      </dsp:txBody>
      <dsp:txXfrm>
        <a:off x="5692775" y="399453"/>
        <a:ext cx="2587624" cy="1552575"/>
      </dsp:txXfrm>
    </dsp:sp>
    <dsp:sp modelId="{BDE68E73-F68C-4525-BB29-915FC3792021}">
      <dsp:nvSpPr>
        <dsp:cNvPr id="0" name=""/>
        <dsp:cNvSpPr/>
      </dsp:nvSpPr>
      <dsp:spPr>
        <a:xfrm>
          <a:off x="0" y="2210790"/>
          <a:ext cx="2587624" cy="15525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Reglas de interpretación jurisprudencial</a:t>
          </a:r>
          <a:endParaRPr lang="es-CO" sz="2800" kern="1200" dirty="0"/>
        </a:p>
      </dsp:txBody>
      <dsp:txXfrm>
        <a:off x="0" y="2210790"/>
        <a:ext cx="2587624" cy="1552575"/>
      </dsp:txXfrm>
    </dsp:sp>
    <dsp:sp modelId="{AFD862D8-6A44-4B14-B1F5-9B3E6207B684}">
      <dsp:nvSpPr>
        <dsp:cNvPr id="0" name=""/>
        <dsp:cNvSpPr/>
      </dsp:nvSpPr>
      <dsp:spPr>
        <a:xfrm>
          <a:off x="2846387" y="2210790"/>
          <a:ext cx="2587624" cy="15525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Doctrina derivada del control</a:t>
          </a:r>
          <a:endParaRPr lang="es-CO" sz="2800" kern="1200" dirty="0"/>
        </a:p>
      </dsp:txBody>
      <dsp:txXfrm>
        <a:off x="2846387" y="2210790"/>
        <a:ext cx="2587624" cy="1552575"/>
      </dsp:txXfrm>
    </dsp:sp>
    <dsp:sp modelId="{D49E429D-1C74-4CDD-A7AD-B0F0055DB70E}">
      <dsp:nvSpPr>
        <dsp:cNvPr id="0" name=""/>
        <dsp:cNvSpPr/>
      </dsp:nvSpPr>
      <dsp:spPr>
        <a:xfrm>
          <a:off x="5692775" y="2210790"/>
          <a:ext cx="2587624" cy="1552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Doctrina </a:t>
          </a:r>
          <a:r>
            <a:rPr lang="es-ES_tradnl" sz="2800" b="1" kern="1200" smtClean="0"/>
            <a:t>en general</a:t>
          </a:r>
          <a:endParaRPr lang="es-CO" sz="2800" kern="1200" dirty="0"/>
        </a:p>
      </dsp:txBody>
      <dsp:txXfrm>
        <a:off x="5692775" y="2210790"/>
        <a:ext cx="2587624" cy="15525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42D1A-82FF-4463-B9AC-3D6D9A440006}">
      <dsp:nvSpPr>
        <dsp:cNvPr id="0" name=""/>
        <dsp:cNvSpPr/>
      </dsp:nvSpPr>
      <dsp:spPr>
        <a:xfrm>
          <a:off x="0" y="0"/>
          <a:ext cx="6103619" cy="1988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Ente rector </a:t>
          </a:r>
          <a:r>
            <a:rPr lang="es-ES" sz="3600" b="1" kern="1200" dirty="0" smtClean="0"/>
            <a:t>Responsable </a:t>
          </a:r>
          <a:r>
            <a:rPr lang="es-ES" sz="3600" kern="1200" dirty="0" smtClean="0"/>
            <a:t>de la </a:t>
          </a:r>
          <a:r>
            <a:rPr lang="es-ES" sz="3600" b="1" kern="1200" dirty="0" smtClean="0"/>
            <a:t>dirección y control estratégico de las compras públicas</a:t>
          </a:r>
          <a:endParaRPr lang="es-CO" sz="3600" kern="1200" dirty="0"/>
        </a:p>
      </dsp:txBody>
      <dsp:txXfrm>
        <a:off x="58251" y="58251"/>
        <a:ext cx="5987117" cy="1872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E5F22-ACDD-4F00-8541-8CFD8F0E309C}">
      <dsp:nvSpPr>
        <dsp:cNvPr id="0" name=""/>
        <dsp:cNvSpPr/>
      </dsp:nvSpPr>
      <dsp:spPr>
        <a:xfrm>
          <a:off x="0" y="777668"/>
          <a:ext cx="8280400" cy="103689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0F8CE-26B9-468F-8FBE-0DE2FDF2E230}">
      <dsp:nvSpPr>
        <dsp:cNvPr id="0" name=""/>
        <dsp:cNvSpPr/>
      </dsp:nvSpPr>
      <dsp:spPr>
        <a:xfrm>
          <a:off x="3729" y="0"/>
          <a:ext cx="1793951" cy="103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Ley 80 de 1993</a:t>
          </a:r>
          <a:endParaRPr lang="es-CO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30 decretos reglamentarios</a:t>
          </a:r>
          <a:endParaRPr lang="es-CO" sz="1300" kern="1200" dirty="0"/>
        </a:p>
      </dsp:txBody>
      <dsp:txXfrm>
        <a:off x="3729" y="0"/>
        <a:ext cx="1793951" cy="1036891"/>
      </dsp:txXfrm>
    </dsp:sp>
    <dsp:sp modelId="{1C7AB00A-3E04-4049-9184-24E1DEF91F70}">
      <dsp:nvSpPr>
        <dsp:cNvPr id="0" name=""/>
        <dsp:cNvSpPr/>
      </dsp:nvSpPr>
      <dsp:spPr>
        <a:xfrm>
          <a:off x="771094" y="1166502"/>
          <a:ext cx="259222" cy="259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309B7-BDE2-4F7E-B0F6-4948636E2451}">
      <dsp:nvSpPr>
        <dsp:cNvPr id="0" name=""/>
        <dsp:cNvSpPr/>
      </dsp:nvSpPr>
      <dsp:spPr>
        <a:xfrm>
          <a:off x="1887379" y="1555336"/>
          <a:ext cx="1793951" cy="103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Ley 1150 de 2007</a:t>
          </a:r>
          <a:endParaRPr lang="es-CO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12 decretos reglamentarios</a:t>
          </a:r>
          <a:endParaRPr lang="es-CO" sz="1300" kern="1200" dirty="0"/>
        </a:p>
      </dsp:txBody>
      <dsp:txXfrm>
        <a:off x="1887379" y="1555336"/>
        <a:ext cx="1793951" cy="1036891"/>
      </dsp:txXfrm>
    </dsp:sp>
    <dsp:sp modelId="{1675643D-AA7E-4839-A080-D6811C8F61B9}">
      <dsp:nvSpPr>
        <dsp:cNvPr id="0" name=""/>
        <dsp:cNvSpPr/>
      </dsp:nvSpPr>
      <dsp:spPr>
        <a:xfrm>
          <a:off x="2654743" y="1166502"/>
          <a:ext cx="259222" cy="2592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277BE-B082-4FC0-A21F-9DC8BBB1FB96}">
      <dsp:nvSpPr>
        <dsp:cNvPr id="0" name=""/>
        <dsp:cNvSpPr/>
      </dsp:nvSpPr>
      <dsp:spPr>
        <a:xfrm>
          <a:off x="3771028" y="0"/>
          <a:ext cx="1793951" cy="103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Ley 1474 de 2011</a:t>
          </a:r>
          <a:endParaRPr lang="es-CO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Normas “anticorrupción”</a:t>
          </a:r>
          <a:endParaRPr lang="es-CO" sz="1300" kern="1200" dirty="0"/>
        </a:p>
      </dsp:txBody>
      <dsp:txXfrm>
        <a:off x="3771028" y="0"/>
        <a:ext cx="1793951" cy="1036891"/>
      </dsp:txXfrm>
    </dsp:sp>
    <dsp:sp modelId="{160A5192-4948-4BF5-B9B6-30EA9958CCD5}">
      <dsp:nvSpPr>
        <dsp:cNvPr id="0" name=""/>
        <dsp:cNvSpPr/>
      </dsp:nvSpPr>
      <dsp:spPr>
        <a:xfrm>
          <a:off x="4538393" y="1166502"/>
          <a:ext cx="259222" cy="259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8C6A-B788-4E90-AF83-109CA2547DD7}">
      <dsp:nvSpPr>
        <dsp:cNvPr id="0" name=""/>
        <dsp:cNvSpPr/>
      </dsp:nvSpPr>
      <dsp:spPr>
        <a:xfrm>
          <a:off x="5654678" y="1555336"/>
          <a:ext cx="1793951" cy="1036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1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Decreto ley 019 de 2012</a:t>
          </a:r>
          <a:endParaRPr lang="es-CO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kern="1200" dirty="0" smtClean="0"/>
            <a:t>Normas </a:t>
          </a:r>
          <a:r>
            <a:rPr lang="es-CO" sz="1300" kern="1200" dirty="0" err="1" smtClean="0"/>
            <a:t>antitrámites</a:t>
          </a:r>
          <a:endParaRPr lang="es-CO" sz="1300" kern="1200" dirty="0"/>
        </a:p>
      </dsp:txBody>
      <dsp:txXfrm>
        <a:off x="5654678" y="1555336"/>
        <a:ext cx="1793951" cy="1036891"/>
      </dsp:txXfrm>
    </dsp:sp>
    <dsp:sp modelId="{26F58DE0-1162-40A7-80D8-7C65E16629CC}">
      <dsp:nvSpPr>
        <dsp:cNvPr id="0" name=""/>
        <dsp:cNvSpPr/>
      </dsp:nvSpPr>
      <dsp:spPr>
        <a:xfrm>
          <a:off x="6422042" y="1166502"/>
          <a:ext cx="259222" cy="259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351BB-F748-48A4-BE31-D22CEA2150C8}">
      <dsp:nvSpPr>
        <dsp:cNvPr id="0" name=""/>
        <dsp:cNvSpPr/>
      </dsp:nvSpPr>
      <dsp:spPr>
        <a:xfrm>
          <a:off x="2609814" y="779419"/>
          <a:ext cx="646512" cy="646512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1ED3D-2D70-47E7-BFE0-BAA1B70FCD30}">
      <dsp:nvSpPr>
        <dsp:cNvPr id="0" name=""/>
        <dsp:cNvSpPr/>
      </dsp:nvSpPr>
      <dsp:spPr>
        <a:xfrm rot="17700000">
          <a:off x="2837616" y="252379"/>
          <a:ext cx="803686" cy="38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Normas Extensas</a:t>
          </a:r>
          <a:endParaRPr lang="es-CO" sz="1000" kern="1200" dirty="0"/>
        </a:p>
      </dsp:txBody>
      <dsp:txXfrm>
        <a:off x="2837616" y="252379"/>
        <a:ext cx="803686" cy="387314"/>
      </dsp:txXfrm>
    </dsp:sp>
    <dsp:sp modelId="{A4CB1442-634E-4385-B440-CAB2B4544E16}">
      <dsp:nvSpPr>
        <dsp:cNvPr id="0" name=""/>
        <dsp:cNvSpPr/>
      </dsp:nvSpPr>
      <dsp:spPr>
        <a:xfrm>
          <a:off x="3305076" y="779419"/>
          <a:ext cx="646512" cy="646512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26804-688D-4C97-9C40-28AADF3A41BF}">
      <dsp:nvSpPr>
        <dsp:cNvPr id="0" name=""/>
        <dsp:cNvSpPr/>
      </dsp:nvSpPr>
      <dsp:spPr>
        <a:xfrm rot="17700000">
          <a:off x="3532878" y="252379"/>
          <a:ext cx="803686" cy="38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Normas Confusas</a:t>
          </a:r>
          <a:endParaRPr lang="es-CO" sz="1000" kern="1200" dirty="0"/>
        </a:p>
      </dsp:txBody>
      <dsp:txXfrm>
        <a:off x="3532878" y="252379"/>
        <a:ext cx="803686" cy="387314"/>
      </dsp:txXfrm>
    </dsp:sp>
    <dsp:sp modelId="{F910CEDB-14A6-469E-97A9-68365EEE0721}">
      <dsp:nvSpPr>
        <dsp:cNvPr id="0" name=""/>
        <dsp:cNvSpPr/>
      </dsp:nvSpPr>
      <dsp:spPr>
        <a:xfrm>
          <a:off x="4000338" y="779419"/>
          <a:ext cx="646512" cy="646512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A97C9-D275-4012-9A1D-1CD6328D74E3}">
      <dsp:nvSpPr>
        <dsp:cNvPr id="0" name=""/>
        <dsp:cNvSpPr/>
      </dsp:nvSpPr>
      <dsp:spPr>
        <a:xfrm rot="17700000">
          <a:off x="4228140" y="252379"/>
          <a:ext cx="803686" cy="38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Normas desarticuladas</a:t>
          </a:r>
          <a:endParaRPr lang="es-CO" sz="1000" kern="1200" dirty="0"/>
        </a:p>
      </dsp:txBody>
      <dsp:txXfrm>
        <a:off x="4228140" y="252379"/>
        <a:ext cx="803686" cy="387314"/>
      </dsp:txXfrm>
    </dsp:sp>
    <dsp:sp modelId="{0EE94969-D948-4CD1-AA1E-E230D93D569F}">
      <dsp:nvSpPr>
        <dsp:cNvPr id="0" name=""/>
        <dsp:cNvSpPr/>
      </dsp:nvSpPr>
      <dsp:spPr>
        <a:xfrm>
          <a:off x="4695600" y="779419"/>
          <a:ext cx="646512" cy="646512"/>
        </a:xfrm>
        <a:prstGeom prst="donut">
          <a:avLst>
            <a:gd name="adj" fmla="val 2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4105C-50AD-47BE-BA58-5189BABC4A93}">
      <dsp:nvSpPr>
        <dsp:cNvPr id="0" name=""/>
        <dsp:cNvSpPr/>
      </dsp:nvSpPr>
      <dsp:spPr>
        <a:xfrm rot="17700000">
          <a:off x="4923401" y="252379"/>
          <a:ext cx="803686" cy="387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0" rIns="0" bIns="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Normas desconocidas</a:t>
          </a:r>
          <a:endParaRPr lang="es-CO" sz="1000" kern="1200" dirty="0"/>
        </a:p>
      </dsp:txBody>
      <dsp:txXfrm>
        <a:off x="4923401" y="252379"/>
        <a:ext cx="803686" cy="387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3B1ED-DCAC-417E-BA9D-48EF5BBBA5BA}">
      <dsp:nvSpPr>
        <dsp:cNvPr id="0" name=""/>
        <dsp:cNvSpPr/>
      </dsp:nvSpPr>
      <dsp:spPr>
        <a:xfrm>
          <a:off x="5049" y="1268733"/>
          <a:ext cx="1625351" cy="16253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 smtClean="0"/>
            <a:t>Simplificación reglamentaria</a:t>
          </a:r>
          <a:endParaRPr lang="es-CO" sz="1200" b="1" kern="1200" dirty="0"/>
        </a:p>
      </dsp:txBody>
      <dsp:txXfrm>
        <a:off x="243076" y="1506760"/>
        <a:ext cx="1149297" cy="1149297"/>
      </dsp:txXfrm>
    </dsp:sp>
    <dsp:sp modelId="{DD3C2E35-1183-44A4-8C2D-BBE3C0B7DC68}">
      <dsp:nvSpPr>
        <dsp:cNvPr id="0" name=""/>
        <dsp:cNvSpPr/>
      </dsp:nvSpPr>
      <dsp:spPr>
        <a:xfrm rot="19041445">
          <a:off x="1608479" y="1857111"/>
          <a:ext cx="530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96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33D74-536F-4822-BF47-90CEE861AB22}">
      <dsp:nvSpPr>
        <dsp:cNvPr id="0" name=""/>
        <dsp:cNvSpPr/>
      </dsp:nvSpPr>
      <dsp:spPr>
        <a:xfrm rot="13358555">
          <a:off x="3726150" y="1857111"/>
          <a:ext cx="530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96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F1C28-2CFA-4253-8F7B-00F4F78DC922}">
      <dsp:nvSpPr>
        <dsp:cNvPr id="0" name=""/>
        <dsp:cNvSpPr/>
      </dsp:nvSpPr>
      <dsp:spPr>
        <a:xfrm>
          <a:off x="2069246" y="1677268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26FBC-AE03-4F2A-B065-2204C5C49D71}">
      <dsp:nvSpPr>
        <dsp:cNvPr id="0" name=""/>
        <dsp:cNvSpPr/>
      </dsp:nvSpPr>
      <dsp:spPr>
        <a:xfrm>
          <a:off x="2259227" y="1273127"/>
          <a:ext cx="1347137" cy="808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Decreto 1510 de 2013</a:t>
          </a:r>
          <a:endParaRPr lang="es-CO" sz="1200" b="1" kern="1200" dirty="0"/>
        </a:p>
      </dsp:txBody>
      <dsp:txXfrm>
        <a:off x="2259227" y="1273127"/>
        <a:ext cx="1347137" cy="808282"/>
      </dsp:txXfrm>
    </dsp:sp>
    <dsp:sp modelId="{ED245105-E44F-4A0A-B725-7CB92937ABB9}">
      <dsp:nvSpPr>
        <dsp:cNvPr id="0" name=""/>
        <dsp:cNvSpPr/>
      </dsp:nvSpPr>
      <dsp:spPr>
        <a:xfrm>
          <a:off x="3606364" y="1677268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950AC-9493-4502-809B-BB778EC82A52}">
      <dsp:nvSpPr>
        <dsp:cNvPr id="0" name=""/>
        <dsp:cNvSpPr/>
      </dsp:nvSpPr>
      <dsp:spPr>
        <a:xfrm rot="2558555">
          <a:off x="1608479" y="2305707"/>
          <a:ext cx="530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96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5216F-F6C1-4C3C-B6E6-2C0BADB74BA3}">
      <dsp:nvSpPr>
        <dsp:cNvPr id="0" name=""/>
        <dsp:cNvSpPr/>
      </dsp:nvSpPr>
      <dsp:spPr>
        <a:xfrm rot="8241445">
          <a:off x="3726150" y="2305707"/>
          <a:ext cx="5309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0961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FD67A-A3E5-4586-B074-9495DBDA3734}">
      <dsp:nvSpPr>
        <dsp:cNvPr id="0" name=""/>
        <dsp:cNvSpPr/>
      </dsp:nvSpPr>
      <dsp:spPr>
        <a:xfrm>
          <a:off x="2069246" y="2485550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9E70C-4AB7-419F-8A4E-93C0D00019AA}">
      <dsp:nvSpPr>
        <dsp:cNvPr id="0" name=""/>
        <dsp:cNvSpPr/>
      </dsp:nvSpPr>
      <dsp:spPr>
        <a:xfrm>
          <a:off x="2259227" y="2081409"/>
          <a:ext cx="1347137" cy="808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Decreto 1082 de 2015</a:t>
          </a:r>
          <a:endParaRPr lang="es-CO" sz="1200" b="1" kern="1200" dirty="0"/>
        </a:p>
      </dsp:txBody>
      <dsp:txXfrm>
        <a:off x="2259227" y="2081409"/>
        <a:ext cx="1347137" cy="808282"/>
      </dsp:txXfrm>
    </dsp:sp>
    <dsp:sp modelId="{5F4E85CE-ABA7-491A-898F-07EDF275FBEC}">
      <dsp:nvSpPr>
        <dsp:cNvPr id="0" name=""/>
        <dsp:cNvSpPr/>
      </dsp:nvSpPr>
      <dsp:spPr>
        <a:xfrm>
          <a:off x="3606364" y="2485550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BEEF4-E216-44CC-852C-6E3B30535553}">
      <dsp:nvSpPr>
        <dsp:cNvPr id="0" name=""/>
        <dsp:cNvSpPr/>
      </dsp:nvSpPr>
      <dsp:spPr>
        <a:xfrm>
          <a:off x="4235190" y="1268733"/>
          <a:ext cx="1625351" cy="16253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Posicionamiento institucional</a:t>
          </a:r>
          <a:endParaRPr lang="es-CO" sz="1200" b="1" kern="1200" dirty="0"/>
        </a:p>
      </dsp:txBody>
      <dsp:txXfrm>
        <a:off x="4473217" y="1506760"/>
        <a:ext cx="1149297" cy="1149297"/>
      </dsp:txXfrm>
    </dsp:sp>
    <dsp:sp modelId="{959CD985-B781-4D40-995E-2F7B887B4A9A}">
      <dsp:nvSpPr>
        <dsp:cNvPr id="0" name=""/>
        <dsp:cNvSpPr/>
      </dsp:nvSpPr>
      <dsp:spPr>
        <a:xfrm rot="20116549">
          <a:off x="5917672" y="1857111"/>
          <a:ext cx="859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97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B09F59-BE4B-4674-94EA-AFE9DCB5CA00}">
      <dsp:nvSpPr>
        <dsp:cNvPr id="0" name=""/>
        <dsp:cNvSpPr/>
      </dsp:nvSpPr>
      <dsp:spPr>
        <a:xfrm>
          <a:off x="6738232" y="1677268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AB0FC-9D57-4457-866C-A67001D16012}">
      <dsp:nvSpPr>
        <dsp:cNvPr id="0" name=""/>
        <dsp:cNvSpPr/>
      </dsp:nvSpPr>
      <dsp:spPr>
        <a:xfrm>
          <a:off x="6928213" y="1273127"/>
          <a:ext cx="1347137" cy="808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Coordinación y/o participación en formulación normativa</a:t>
          </a:r>
          <a:endParaRPr lang="es-CO" sz="1200" b="1" kern="1200" dirty="0"/>
        </a:p>
      </dsp:txBody>
      <dsp:txXfrm>
        <a:off x="6928213" y="1273127"/>
        <a:ext cx="1347137" cy="808282"/>
      </dsp:txXfrm>
    </dsp:sp>
    <dsp:sp modelId="{748B90DF-D008-4A27-AC93-D641BD5F712A}">
      <dsp:nvSpPr>
        <dsp:cNvPr id="0" name=""/>
        <dsp:cNvSpPr/>
      </dsp:nvSpPr>
      <dsp:spPr>
        <a:xfrm rot="1483451">
          <a:off x="5917672" y="2305707"/>
          <a:ext cx="8599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976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72438C-2697-4572-AB22-3DAC90F0B47F}">
      <dsp:nvSpPr>
        <dsp:cNvPr id="0" name=""/>
        <dsp:cNvSpPr/>
      </dsp:nvSpPr>
      <dsp:spPr>
        <a:xfrm>
          <a:off x="6738232" y="2485550"/>
          <a:ext cx="189980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3D600-F1A2-4694-8078-A07462E275B7}">
      <dsp:nvSpPr>
        <dsp:cNvPr id="0" name=""/>
        <dsp:cNvSpPr/>
      </dsp:nvSpPr>
      <dsp:spPr>
        <a:xfrm>
          <a:off x="6928213" y="2081409"/>
          <a:ext cx="1347137" cy="8082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Implementación nuevo enfoque</a:t>
          </a:r>
          <a:endParaRPr lang="es-CO" sz="1200" b="1" kern="1200" dirty="0"/>
        </a:p>
      </dsp:txBody>
      <dsp:txXfrm>
        <a:off x="6928213" y="2081409"/>
        <a:ext cx="1347137" cy="808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33A5D-956B-46BB-82FD-2954FFE3020F}">
      <dsp:nvSpPr>
        <dsp:cNvPr id="0" name=""/>
        <dsp:cNvSpPr/>
      </dsp:nvSpPr>
      <dsp:spPr>
        <a:xfrm rot="21300000">
          <a:off x="25410" y="1610203"/>
          <a:ext cx="8229579" cy="942411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92E2B-190C-42F1-AA08-3093F58D24E9}">
      <dsp:nvSpPr>
        <dsp:cNvPr id="0" name=""/>
        <dsp:cNvSpPr/>
      </dsp:nvSpPr>
      <dsp:spPr>
        <a:xfrm>
          <a:off x="993648" y="208140"/>
          <a:ext cx="2484120" cy="1665127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2325A-3E20-4F4B-8135-7061392EB5FB}">
      <dsp:nvSpPr>
        <dsp:cNvPr id="0" name=""/>
        <dsp:cNvSpPr/>
      </dsp:nvSpPr>
      <dsp:spPr>
        <a:xfrm>
          <a:off x="4388612" y="0"/>
          <a:ext cx="2649728" cy="174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b="1" kern="1200" dirty="0" smtClean="0"/>
            <a:t>Normas</a:t>
          </a:r>
          <a:endParaRPr lang="es-CO" sz="25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/>
            <a:t>Procedimientos</a:t>
          </a:r>
          <a:endParaRPr lang="es-C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/>
            <a:t>Oficio empírico de apoyo</a:t>
          </a:r>
          <a:endParaRPr lang="es-CO" sz="2000" kern="1200" dirty="0"/>
        </a:p>
      </dsp:txBody>
      <dsp:txXfrm>
        <a:off x="4388612" y="0"/>
        <a:ext cx="2649728" cy="1748383"/>
      </dsp:txXfrm>
    </dsp:sp>
    <dsp:sp modelId="{0562C599-1666-4B04-9EC0-30AA41B33508}">
      <dsp:nvSpPr>
        <dsp:cNvPr id="0" name=""/>
        <dsp:cNvSpPr/>
      </dsp:nvSpPr>
      <dsp:spPr>
        <a:xfrm>
          <a:off x="4802632" y="2289550"/>
          <a:ext cx="2484120" cy="1665127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57196-F301-4892-9216-806D89990DA2}">
      <dsp:nvSpPr>
        <dsp:cNvPr id="0" name=""/>
        <dsp:cNvSpPr/>
      </dsp:nvSpPr>
      <dsp:spPr>
        <a:xfrm>
          <a:off x="1242060" y="2414435"/>
          <a:ext cx="2649728" cy="174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b="1" kern="1200" dirty="0" smtClean="0"/>
            <a:t>Estrategia</a:t>
          </a:r>
          <a:endParaRPr lang="es-CO" sz="25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/>
            <a:t>Gerencia pública</a:t>
          </a:r>
          <a:endParaRPr lang="es-C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b="1" kern="1200" dirty="0" smtClean="0"/>
            <a:t>Profesionales de la compra pública</a:t>
          </a:r>
          <a:endParaRPr lang="es-CO" sz="2000" kern="1200" dirty="0"/>
        </a:p>
      </dsp:txBody>
      <dsp:txXfrm>
        <a:off x="1242060" y="2414435"/>
        <a:ext cx="2649728" cy="17483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E2C2-1A1C-4867-BAC6-F07427928A26}">
      <dsp:nvSpPr>
        <dsp:cNvPr id="0" name=""/>
        <dsp:cNvSpPr/>
      </dsp:nvSpPr>
      <dsp:spPr>
        <a:xfrm>
          <a:off x="2539041" y="480251"/>
          <a:ext cx="3202316" cy="320231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A969B-51C0-4010-88D2-47986205143B}">
      <dsp:nvSpPr>
        <dsp:cNvPr id="0" name=""/>
        <dsp:cNvSpPr/>
      </dsp:nvSpPr>
      <dsp:spPr>
        <a:xfrm>
          <a:off x="2539041" y="480251"/>
          <a:ext cx="3202316" cy="3202316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4859D-AB94-4DE0-A35E-A593389ABAE1}">
      <dsp:nvSpPr>
        <dsp:cNvPr id="0" name=""/>
        <dsp:cNvSpPr/>
      </dsp:nvSpPr>
      <dsp:spPr>
        <a:xfrm>
          <a:off x="2539041" y="480251"/>
          <a:ext cx="3202316" cy="3202316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6206-55D5-4CBB-A55C-F1772067FD8D}">
      <dsp:nvSpPr>
        <dsp:cNvPr id="0" name=""/>
        <dsp:cNvSpPr/>
      </dsp:nvSpPr>
      <dsp:spPr>
        <a:xfrm>
          <a:off x="2539041" y="480251"/>
          <a:ext cx="3202316" cy="3202316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98988-BE47-43D3-BA63-AD1ADC56EF90}">
      <dsp:nvSpPr>
        <dsp:cNvPr id="0" name=""/>
        <dsp:cNvSpPr/>
      </dsp:nvSpPr>
      <dsp:spPr>
        <a:xfrm>
          <a:off x="3403333" y="1344542"/>
          <a:ext cx="1473733" cy="14737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 smtClean="0"/>
            <a:t>Proyecto de Ley (Estatuto General)</a:t>
          </a:r>
          <a:endParaRPr lang="es-CO" sz="1700" kern="1200" dirty="0"/>
        </a:p>
      </dsp:txBody>
      <dsp:txXfrm>
        <a:off x="3619156" y="1560365"/>
        <a:ext cx="1042087" cy="1042087"/>
      </dsp:txXfrm>
    </dsp:sp>
    <dsp:sp modelId="{4576E0FC-41B6-4906-8499-E7404A5D858F}">
      <dsp:nvSpPr>
        <dsp:cNvPr id="0" name=""/>
        <dsp:cNvSpPr/>
      </dsp:nvSpPr>
      <dsp:spPr>
        <a:xfrm>
          <a:off x="3624393" y="1582"/>
          <a:ext cx="1031613" cy="10316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Circulares</a:t>
          </a:r>
          <a:endParaRPr lang="es-CO" sz="1000" kern="1200" dirty="0"/>
        </a:p>
      </dsp:txBody>
      <dsp:txXfrm>
        <a:off x="3775469" y="152658"/>
        <a:ext cx="729461" cy="729461"/>
      </dsp:txXfrm>
    </dsp:sp>
    <dsp:sp modelId="{97E8418B-61C7-49AC-AA86-CF55F4435A5F}">
      <dsp:nvSpPr>
        <dsp:cNvPr id="0" name=""/>
        <dsp:cNvSpPr/>
      </dsp:nvSpPr>
      <dsp:spPr>
        <a:xfrm>
          <a:off x="5188413" y="1565602"/>
          <a:ext cx="1031613" cy="10316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Manuales y guías</a:t>
          </a:r>
          <a:endParaRPr lang="es-CO" sz="1000" kern="1200" dirty="0"/>
        </a:p>
      </dsp:txBody>
      <dsp:txXfrm>
        <a:off x="5339489" y="1716678"/>
        <a:ext cx="729461" cy="729461"/>
      </dsp:txXfrm>
    </dsp:sp>
    <dsp:sp modelId="{1E3BFE58-253C-4866-9513-789D89385992}">
      <dsp:nvSpPr>
        <dsp:cNvPr id="0" name=""/>
        <dsp:cNvSpPr/>
      </dsp:nvSpPr>
      <dsp:spPr>
        <a:xfrm>
          <a:off x="3624393" y="3129622"/>
          <a:ext cx="1031613" cy="10316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Documentos tipo</a:t>
          </a:r>
          <a:endParaRPr lang="es-CO" sz="1000" kern="1200" dirty="0"/>
        </a:p>
      </dsp:txBody>
      <dsp:txXfrm>
        <a:off x="3775469" y="3280698"/>
        <a:ext cx="729461" cy="729461"/>
      </dsp:txXfrm>
    </dsp:sp>
    <dsp:sp modelId="{76F33503-56D4-4A2C-B48F-C77E99A4028C}">
      <dsp:nvSpPr>
        <dsp:cNvPr id="0" name=""/>
        <dsp:cNvSpPr/>
      </dsp:nvSpPr>
      <dsp:spPr>
        <a:xfrm>
          <a:off x="2060373" y="1565602"/>
          <a:ext cx="1031613" cy="10316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/>
            <a:t>Apoyo técnico</a:t>
          </a:r>
          <a:endParaRPr lang="es-CO" sz="1000" kern="1200" dirty="0"/>
        </a:p>
      </dsp:txBody>
      <dsp:txXfrm>
        <a:off x="2211449" y="1716678"/>
        <a:ext cx="729461" cy="729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E45F-2996-4C73-BD0F-828AA4222CC2}" type="datetimeFigureOut">
              <a:rPr lang="es-CO" smtClean="0"/>
              <a:t>17/09/2015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F957D-D1AE-4F2F-B2C7-E0CD588E61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43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22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27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94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22"/>
          <p:cNvSpPr/>
          <p:nvPr userDrawn="1"/>
        </p:nvSpPr>
        <p:spPr>
          <a:xfrm>
            <a:off x="226449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 userDrawn="1"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Rectángulo 6"/>
          <p:cNvSpPr/>
          <p:nvPr userDrawn="1"/>
        </p:nvSpPr>
        <p:spPr>
          <a:xfrm>
            <a:off x="208809" y="5397324"/>
            <a:ext cx="8752179" cy="2471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098800" y="5805488"/>
            <a:ext cx="5844548" cy="392112"/>
          </a:xfrm>
        </p:spPr>
        <p:txBody>
          <a:bodyPr>
            <a:noAutofit/>
          </a:bodyPr>
          <a:lstStyle>
            <a:lvl1pPr marL="0" indent="0" algn="r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206375" y="139700"/>
            <a:ext cx="8755063" cy="514350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748800" y="6413760"/>
            <a:ext cx="1854000" cy="2556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1400" dirty="0" smtClean="0">
                <a:solidFill>
                  <a:srgbClr val="FFFFFF"/>
                </a:solidFill>
                <a:latin typeface="+mn-lt"/>
                <a:cs typeface="Arial"/>
              </a:rPr>
              <a:t>Bogotá, D.C. 2013</a:t>
            </a:r>
          </a:p>
        </p:txBody>
      </p:sp>
    </p:spTree>
    <p:extLst>
      <p:ext uri="{BB962C8B-B14F-4D97-AF65-F5344CB8AC3E}">
        <p14:creationId xmlns:p14="http://schemas.microsoft.com/office/powerpoint/2010/main" val="356201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4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18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71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72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28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14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6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24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69B46-6AFE-6E48-8370-377B22DAF35E}" type="datetimeFigureOut">
              <a:rPr lang="es-ES" smtClean="0"/>
              <a:t>16/09/2015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14EE9-BDF7-9B4D-AF97-7F60EA3984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67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1.emf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05658" y="4837163"/>
            <a:ext cx="8737690" cy="1512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718682"/>
            <a:ext cx="4520886" cy="1660520"/>
          </a:xfrm>
          <a:prstGeom prst="rect">
            <a:avLst/>
          </a:prstGeom>
        </p:spPr>
      </p:pic>
      <p:pic>
        <p:nvPicPr>
          <p:cNvPr id="11" name="Imagen 10" descr="CCE_Gobierno_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5" y="5108053"/>
            <a:ext cx="5486583" cy="978441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7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205658" y="4837163"/>
            <a:ext cx="8737690" cy="15126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11967" y="5352643"/>
            <a:ext cx="7522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Tel. (+57 1) 795 6600 </a:t>
            </a:r>
            <a:endParaRPr lang="cs-CZ" sz="1400" noProof="1" smtClean="0">
              <a:solidFill>
                <a:srgbClr val="404040"/>
              </a:solidFill>
              <a:latin typeface="Arial"/>
              <a:cs typeface="Arial"/>
            </a:endParaRP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Carrera </a:t>
            </a:r>
            <a:r>
              <a:rPr lang="cs-CZ" sz="1400" noProof="1">
                <a:solidFill>
                  <a:srgbClr val="404040"/>
                </a:solidFill>
                <a:latin typeface="Arial"/>
                <a:cs typeface="Arial"/>
              </a:rPr>
              <a:t>7 No. 26 - 20 Piso 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17</a:t>
            </a:r>
          </a:p>
          <a:p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Bogotá </a:t>
            </a:r>
            <a:r>
              <a:rPr lang="es-ES" sz="1400" noProof="1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lang="cs-CZ" sz="1400" noProof="1" smtClean="0">
                <a:solidFill>
                  <a:srgbClr val="404040"/>
                </a:solidFill>
                <a:latin typeface="Arial"/>
                <a:cs typeface="Arial"/>
              </a:rPr>
              <a:t> Colombia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6212" y="5024245"/>
            <a:ext cx="28388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sz="1600" b="1" noProof="1">
                <a:solidFill>
                  <a:srgbClr val="404040"/>
                </a:solidFill>
                <a:latin typeface="Arial"/>
                <a:cs typeface="Arial"/>
              </a:rPr>
              <a:t>Datos de Contacto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1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718682"/>
            <a:ext cx="4520886" cy="1660520"/>
          </a:xfrm>
          <a:prstGeom prst="rect">
            <a:avLst/>
          </a:prstGeom>
        </p:spPr>
      </p:pic>
      <p:pic>
        <p:nvPicPr>
          <p:cNvPr id="12" name="Imagen 11" descr="CCE_Gobierno_2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65" y="5108053"/>
            <a:ext cx="5486583" cy="978441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89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205658" y="3924526"/>
            <a:ext cx="8737690" cy="2425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6079" y="4547400"/>
            <a:ext cx="6400800" cy="784453"/>
          </a:xfrm>
        </p:spPr>
        <p:txBody>
          <a:bodyPr lIns="0" tIns="0" rIns="0" bIns="0">
            <a:normAutofit fontScale="85000" lnSpcReduction="20000"/>
          </a:bodyPr>
          <a:lstStyle/>
          <a:p>
            <a:r>
              <a:rPr lang="es-ES" sz="3400" dirty="0" smtClean="0">
                <a:solidFill>
                  <a:srgbClr val="404040"/>
                </a:solidFill>
                <a:latin typeface="Arial"/>
                <a:cs typeface="Arial"/>
              </a:rPr>
              <a:t>Reforma a la </a:t>
            </a:r>
            <a:r>
              <a:rPr lang="es-ES" sz="3400" dirty="0" smtClean="0">
                <a:solidFill>
                  <a:srgbClr val="404040"/>
                </a:solidFill>
                <a:latin typeface="Arial"/>
                <a:cs typeface="Arial"/>
              </a:rPr>
              <a:t>normativa contractual colombiana</a:t>
            </a:r>
            <a:endParaRPr lang="es-ES" sz="3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377573" y="5377091"/>
            <a:ext cx="6400800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José Camilo Guzmán Santos</a:t>
            </a:r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45369" y="4288773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5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524" y="1192148"/>
            <a:ext cx="4520886" cy="1660520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7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658" y="155385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96993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Estructura básica normativa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78101" y="780621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34560225"/>
              </p:ext>
            </p:extLst>
          </p:nvPr>
        </p:nvGraphicFramePr>
        <p:xfrm>
          <a:off x="448842" y="1709316"/>
          <a:ext cx="8280400" cy="4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44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658" y="155386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1235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Distorsión de la </a:t>
            </a:r>
            <a:r>
              <a:rPr lang="es-ES" sz="2400" b="1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structura básica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56140" y="741985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63093109"/>
              </p:ext>
            </p:extLst>
          </p:nvPr>
        </p:nvGraphicFramePr>
        <p:xfrm>
          <a:off x="448842" y="1709316"/>
          <a:ext cx="8280400" cy="4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7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/>
          </p:cNvSpPr>
          <p:nvPr/>
        </p:nvSpPr>
        <p:spPr bwMode="auto">
          <a:xfrm>
            <a:off x="3152790" y="5589240"/>
            <a:ext cx="588370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42900" indent="-342900">
              <a:buClr>
                <a:schemeClr val="accent4">
                  <a:lumMod val="75000"/>
                </a:schemeClr>
              </a:buClr>
              <a:buSzPct val="150000"/>
              <a:buFont typeface="Wingdings" charset="2"/>
              <a:buChar char="§"/>
            </a:pPr>
            <a:r>
              <a:rPr lang="es-ES" sz="2400" dirty="0" smtClean="0"/>
              <a:t>Nace </a:t>
            </a:r>
            <a:r>
              <a:rPr lang="es-ES" sz="2400" b="1" dirty="0" smtClean="0"/>
              <a:t>Colombia </a:t>
            </a:r>
            <a:r>
              <a:rPr lang="es-ES" sz="2400" b="1" dirty="0"/>
              <a:t>Compra </a:t>
            </a:r>
            <a:r>
              <a:rPr lang="es-ES" sz="2400" b="1" dirty="0" smtClean="0"/>
              <a:t>Eficiente</a:t>
            </a:r>
            <a:endParaRPr lang="es-ES" sz="2400" dirty="0"/>
          </a:p>
        </p:txBody>
      </p:sp>
      <p:pic>
        <p:nvPicPr>
          <p:cNvPr id="7" name="Picture 2" descr="C:\Users\daniel.mongua\Dropbox\Colombia Compra Eficiente\Imágen institucional\Logos\CCE_Logos_201212\CCE_papeleria_201212\logo\CCE_logocol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8" b="17223"/>
          <a:stretch/>
        </p:blipFill>
        <p:spPr bwMode="auto">
          <a:xfrm>
            <a:off x="248678" y="0"/>
            <a:ext cx="5184576" cy="27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96582678"/>
              </p:ext>
            </p:extLst>
          </p:nvPr>
        </p:nvGraphicFramePr>
        <p:xfrm>
          <a:off x="2381444" y="3002054"/>
          <a:ext cx="6103620" cy="1988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3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5658" y="194022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1235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Dispersión normativa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46305" y="741985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34005602"/>
              </p:ext>
            </p:extLst>
          </p:nvPr>
        </p:nvGraphicFramePr>
        <p:xfrm>
          <a:off x="448842" y="1709317"/>
          <a:ext cx="8280400" cy="259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42797456"/>
              </p:ext>
            </p:extLst>
          </p:nvPr>
        </p:nvGraphicFramePr>
        <p:xfrm>
          <a:off x="601242" y="4185634"/>
          <a:ext cx="8280400" cy="1955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9482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8488" y="218035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1235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Acciones Iniciales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87974" y="78062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37930684"/>
              </p:ext>
            </p:extLst>
          </p:nvPr>
        </p:nvGraphicFramePr>
        <p:xfrm>
          <a:off x="448842" y="1709316"/>
          <a:ext cx="8280400" cy="4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2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8488" y="218035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1235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Nuevo enfoque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94038" y="780622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61292639"/>
              </p:ext>
            </p:extLst>
          </p:nvPr>
        </p:nvGraphicFramePr>
        <p:xfrm>
          <a:off x="448842" y="1709316"/>
          <a:ext cx="8280400" cy="4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94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8488" y="218035"/>
            <a:ext cx="8737690" cy="1190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371235" y="833077"/>
            <a:ext cx="5318382" cy="3657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2400" b="1" dirty="0" smtClean="0">
                <a:solidFill>
                  <a:srgbClr val="404040"/>
                </a:solidFill>
                <a:latin typeface="Arial"/>
                <a:cs typeface="Arial"/>
              </a:rPr>
              <a:t>Acciones institucionales</a:t>
            </a:r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  <a:p>
            <a:endParaRPr lang="es-ES" sz="2400" dirty="0" smtClean="0">
              <a:solidFill>
                <a:srgbClr val="404040"/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47061" y="741985"/>
            <a:ext cx="142689" cy="142689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97762836"/>
              </p:ext>
            </p:extLst>
          </p:nvPr>
        </p:nvGraphicFramePr>
        <p:xfrm>
          <a:off x="448842" y="1709316"/>
          <a:ext cx="8280400" cy="416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ángulo 17"/>
          <p:cNvSpPr/>
          <p:nvPr/>
        </p:nvSpPr>
        <p:spPr>
          <a:xfrm>
            <a:off x="205658" y="6418263"/>
            <a:ext cx="8737690" cy="2713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449" y="6372071"/>
            <a:ext cx="495300" cy="317500"/>
          </a:xfrm>
          <a:prstGeom prst="rect">
            <a:avLst/>
          </a:prstGeom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6128933" y="6426768"/>
            <a:ext cx="2897245" cy="431232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err="1" smtClean="0">
                <a:solidFill>
                  <a:srgbClr val="FFFFFF"/>
                </a:solidFill>
                <a:latin typeface="Arial"/>
                <a:cs typeface="Arial"/>
              </a:rPr>
              <a:t>www.colombiacompra.gov.co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75761" y="6426768"/>
            <a:ext cx="2795474" cy="253984"/>
          </a:xfrm>
          <a:prstGeom prst="rect">
            <a:avLst/>
          </a:prstGeom>
        </p:spPr>
        <p:txBody>
          <a:bodyPr vert="horz" lIns="91440" tIns="0" rIns="0" bIns="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 smtClean="0">
                <a:solidFill>
                  <a:srgbClr val="FFFFFF"/>
                </a:solidFill>
                <a:latin typeface="Arial"/>
                <a:cs typeface="Arial"/>
              </a:rPr>
              <a:t>Lima, Perú. Septiembre de 2015</a:t>
            </a:r>
            <a:endParaRPr lang="es-E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787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653</TotalTime>
  <Words>315</Words>
  <Application>Microsoft Office PowerPoint</Application>
  <PresentationFormat>Presentación en pantalla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Dattis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Camilo Guzmán Santos</dc:creator>
  <cp:lastModifiedBy>José Camilo Guzmán Santos</cp:lastModifiedBy>
  <cp:revision>11</cp:revision>
  <dcterms:created xsi:type="dcterms:W3CDTF">2015-09-17T00:41:57Z</dcterms:created>
  <dcterms:modified xsi:type="dcterms:W3CDTF">2015-09-17T11:35:05Z</dcterms:modified>
</cp:coreProperties>
</file>